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99" r:id="rId2"/>
    <p:sldId id="341" r:id="rId3"/>
    <p:sldId id="342" r:id="rId4"/>
    <p:sldId id="343" r:id="rId5"/>
    <p:sldId id="500" r:id="rId6"/>
    <p:sldId id="332" r:id="rId7"/>
    <p:sldId id="501" r:id="rId8"/>
    <p:sldId id="502" r:id="rId9"/>
    <p:sldId id="344" r:id="rId10"/>
    <p:sldId id="339" r:id="rId11"/>
    <p:sldId id="345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360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2B2DFA-7FA1-4247-986C-69F8A0E639F0}" type="doc">
      <dgm:prSet loTypeId="urn:microsoft.com/office/officeart/2005/8/layout/hProcess7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E9673710-80C3-4D09-A1D6-30CEB40DE455}">
      <dgm:prSet custT="1"/>
      <dgm:spPr/>
      <dgm:t>
        <a:bodyPr/>
        <a:lstStyle/>
        <a:p>
          <a:pPr rtl="0"/>
          <a:r>
            <a:rPr lang="fr-FR" sz="2000" dirty="0"/>
            <a:t>. 175 hectares de campus verdoyant</a:t>
          </a:r>
        </a:p>
        <a:p>
          <a:pPr rtl="0"/>
          <a:r>
            <a:rPr lang="fr-FR" sz="2000" dirty="0"/>
            <a:t>. 250 associations étudiantes</a:t>
          </a:r>
        </a:p>
      </dgm:t>
    </dgm:pt>
    <dgm:pt modelId="{7B8496BA-0820-4175-9AFA-CA7CEB7C53BF}">
      <dgm:prSet custT="1"/>
      <dgm:spPr/>
      <dgm:t>
        <a:bodyPr/>
        <a:lstStyle/>
        <a:p>
          <a:pPr rtl="0"/>
          <a:r>
            <a:rPr lang="fr-FR" sz="2000" dirty="0"/>
            <a:t>. 57 000 étudiants dont 10 500 étudiants internationaux</a:t>
          </a:r>
        </a:p>
        <a:p>
          <a:pPr rtl="0"/>
          <a:r>
            <a:rPr lang="fr-FR" sz="2000" b="0" dirty="0"/>
            <a:t>. 1 100 partenariats internationaux</a:t>
          </a:r>
        </a:p>
        <a:p>
          <a:pPr rtl="0"/>
          <a:r>
            <a:rPr lang="fr-FR" sz="2000" b="0" dirty="0"/>
            <a:t>. Top 150 </a:t>
          </a:r>
          <a:r>
            <a:rPr lang="fr-FR" sz="2000" dirty="0"/>
            <a:t>du classement de Shanghai 2024</a:t>
          </a:r>
          <a:endParaRPr lang="fr-FR" sz="2000" dirty="0">
            <a:solidFill>
              <a:srgbClr val="FF0000"/>
            </a:solidFill>
          </a:endParaRPr>
        </a:p>
      </dgm:t>
    </dgm:pt>
    <dgm:pt modelId="{9CFA70CF-2F14-4068-A28A-E5275962F4EB}">
      <dgm:prSet/>
      <dgm:spPr/>
      <dgm:t>
        <a:bodyPr/>
        <a:lstStyle/>
        <a:p>
          <a:pPr rtl="0"/>
          <a:r>
            <a:rPr lang="fr-FR" dirty="0"/>
            <a:t>UGA</a:t>
          </a:r>
        </a:p>
      </dgm:t>
    </dgm:pt>
    <dgm:pt modelId="{DCC64EB6-4B57-4814-8E81-637B90933E4D}" type="sibTrans" cxnId="{5A1E94D6-3895-417D-B27D-18E15F51D57C}">
      <dgm:prSet/>
      <dgm:spPr/>
      <dgm:t>
        <a:bodyPr/>
        <a:lstStyle/>
        <a:p>
          <a:endParaRPr lang="fr-FR"/>
        </a:p>
      </dgm:t>
    </dgm:pt>
    <dgm:pt modelId="{2235A8AA-8B45-4F7C-99A8-8275175A3B38}" type="parTrans" cxnId="{5A1E94D6-3895-417D-B27D-18E15F51D57C}">
      <dgm:prSet/>
      <dgm:spPr/>
      <dgm:t>
        <a:bodyPr/>
        <a:lstStyle/>
        <a:p>
          <a:endParaRPr lang="fr-FR"/>
        </a:p>
      </dgm:t>
    </dgm:pt>
    <dgm:pt modelId="{BB930ECB-B739-4E6A-8DCA-266B0954DD63}" type="sibTrans" cxnId="{63F9A326-25AC-426A-8376-7D2E5CAE8D60}">
      <dgm:prSet/>
      <dgm:spPr/>
      <dgm:t>
        <a:bodyPr/>
        <a:lstStyle/>
        <a:p>
          <a:endParaRPr lang="fr-FR"/>
        </a:p>
      </dgm:t>
    </dgm:pt>
    <dgm:pt modelId="{E9CF59A8-7B7D-4F0F-A9AA-5DF9ABE49BF2}" type="parTrans" cxnId="{63F9A326-25AC-426A-8376-7D2E5CAE8D60}">
      <dgm:prSet/>
      <dgm:spPr/>
      <dgm:t>
        <a:bodyPr/>
        <a:lstStyle/>
        <a:p>
          <a:endParaRPr lang="fr-FR"/>
        </a:p>
      </dgm:t>
    </dgm:pt>
    <dgm:pt modelId="{4B49D2C1-7BC1-4D44-9228-2415543F93BB}" type="sibTrans" cxnId="{75257AA8-96CE-4A82-9A6A-6CCCE86604D1}">
      <dgm:prSet/>
      <dgm:spPr/>
      <dgm:t>
        <a:bodyPr/>
        <a:lstStyle/>
        <a:p>
          <a:endParaRPr lang="fr-FR"/>
        </a:p>
      </dgm:t>
    </dgm:pt>
    <dgm:pt modelId="{EAD4E5D3-EDCE-42ED-8F76-39697058E055}" type="parTrans" cxnId="{75257AA8-96CE-4A82-9A6A-6CCCE86604D1}">
      <dgm:prSet/>
      <dgm:spPr/>
      <dgm:t>
        <a:bodyPr/>
        <a:lstStyle/>
        <a:p>
          <a:endParaRPr lang="fr-FR"/>
        </a:p>
      </dgm:t>
    </dgm:pt>
    <dgm:pt modelId="{FFFF6127-7411-45DC-A138-77F89001CDED}">
      <dgm:prSet custT="1"/>
      <dgm:spPr/>
      <dgm:t>
        <a:bodyPr/>
        <a:lstStyle/>
        <a:p>
          <a:pPr rtl="0"/>
          <a:r>
            <a:rPr lang="fr-FR" sz="1900" dirty="0"/>
            <a:t>. Top 10 des villes où il fait bon étudier</a:t>
          </a:r>
        </a:p>
        <a:p>
          <a:pPr rtl="0"/>
          <a:r>
            <a:rPr lang="fr-FR" sz="1900" dirty="0"/>
            <a:t>. Ville étudiante, culturelle, sportive et touristique</a:t>
          </a:r>
        </a:p>
        <a:p>
          <a:pPr rtl="0"/>
          <a:r>
            <a:rPr lang="fr-FR" sz="1900" dirty="0"/>
            <a:t>. Modes de transports doux : vélo, tram</a:t>
          </a:r>
        </a:p>
        <a:p>
          <a:pPr rtl="0"/>
          <a:r>
            <a:rPr lang="fr-FR" sz="1900" dirty="0"/>
            <a:t>. Capitale verte européenne 2022</a:t>
          </a:r>
        </a:p>
      </dgm:t>
    </dgm:pt>
    <dgm:pt modelId="{EFBD41C9-46A2-443B-AC6C-0DE540B0E601}">
      <dgm:prSet custT="1"/>
      <dgm:spPr/>
      <dgm:t>
        <a:bodyPr/>
        <a:lstStyle/>
        <a:p>
          <a:pPr rtl="0"/>
          <a:r>
            <a:rPr lang="fr-FR" sz="1900" dirty="0"/>
            <a:t>. Au cœur des Alpes françaises</a:t>
          </a:r>
        </a:p>
      </dgm:t>
    </dgm:pt>
    <dgm:pt modelId="{880EA076-95F2-428D-854C-9D273FCDD67F}">
      <dgm:prSet custT="1"/>
      <dgm:spPr/>
      <dgm:t>
        <a:bodyPr/>
        <a:lstStyle/>
        <a:p>
          <a:pPr rtl="0"/>
          <a:r>
            <a:rPr lang="fr-FR" sz="2000" dirty="0"/>
            <a:t>. </a:t>
          </a:r>
          <a:r>
            <a:rPr lang="fr-FR" sz="1900" dirty="0"/>
            <a:t>160 000 habitants</a:t>
          </a:r>
        </a:p>
      </dgm:t>
    </dgm:pt>
    <dgm:pt modelId="{E27BB008-6697-49B9-BEAA-9D3A755A65AD}">
      <dgm:prSet/>
      <dgm:spPr/>
      <dgm:t>
        <a:bodyPr/>
        <a:lstStyle/>
        <a:p>
          <a:pPr rtl="0"/>
          <a:r>
            <a:rPr lang="fr-FR" dirty="0"/>
            <a:t>GRENOBLE</a:t>
          </a:r>
        </a:p>
      </dgm:t>
    </dgm:pt>
    <dgm:pt modelId="{EFCB8BBD-0077-426E-BCFA-8985C7CD6A60}" type="sibTrans" cxnId="{9E4EEB0E-753D-41C9-8759-BC0939E33CA9}">
      <dgm:prSet/>
      <dgm:spPr/>
      <dgm:t>
        <a:bodyPr/>
        <a:lstStyle/>
        <a:p>
          <a:endParaRPr lang="fr-FR"/>
        </a:p>
      </dgm:t>
    </dgm:pt>
    <dgm:pt modelId="{B746BC70-7B7F-411D-B283-4830A669BD0F}" type="parTrans" cxnId="{9E4EEB0E-753D-41C9-8759-BC0939E33CA9}">
      <dgm:prSet/>
      <dgm:spPr/>
      <dgm:t>
        <a:bodyPr/>
        <a:lstStyle/>
        <a:p>
          <a:endParaRPr lang="fr-FR"/>
        </a:p>
      </dgm:t>
    </dgm:pt>
    <dgm:pt modelId="{6383FA56-805A-4429-981A-77F688D6F48E}" type="sibTrans" cxnId="{05128B7D-8C22-4684-B1AE-44C0731327A9}">
      <dgm:prSet/>
      <dgm:spPr/>
      <dgm:t>
        <a:bodyPr/>
        <a:lstStyle/>
        <a:p>
          <a:endParaRPr lang="fr-FR"/>
        </a:p>
      </dgm:t>
    </dgm:pt>
    <dgm:pt modelId="{402248F1-D8E1-4AFD-B67D-6986E24027FC}" type="parTrans" cxnId="{05128B7D-8C22-4684-B1AE-44C0731327A9}">
      <dgm:prSet/>
      <dgm:spPr/>
      <dgm:t>
        <a:bodyPr/>
        <a:lstStyle/>
        <a:p>
          <a:endParaRPr lang="fr-FR"/>
        </a:p>
      </dgm:t>
    </dgm:pt>
    <dgm:pt modelId="{CA710D7B-A80F-436E-87D8-A5366912DFB0}" type="sibTrans" cxnId="{31C0A3DA-80BA-4C44-BAAB-8BE71B152715}">
      <dgm:prSet/>
      <dgm:spPr/>
      <dgm:t>
        <a:bodyPr/>
        <a:lstStyle/>
        <a:p>
          <a:endParaRPr lang="fr-FR"/>
        </a:p>
      </dgm:t>
    </dgm:pt>
    <dgm:pt modelId="{77DC35C4-9FEE-4D01-AEFC-217D15DC701B}" type="parTrans" cxnId="{31C0A3DA-80BA-4C44-BAAB-8BE71B152715}">
      <dgm:prSet/>
      <dgm:spPr/>
      <dgm:t>
        <a:bodyPr/>
        <a:lstStyle/>
        <a:p>
          <a:endParaRPr lang="fr-FR"/>
        </a:p>
      </dgm:t>
    </dgm:pt>
    <dgm:pt modelId="{2C3CDE79-BA82-4AA0-B1ED-8DE82592E65E}" type="sibTrans" cxnId="{E6B669AA-8BFA-4532-A624-24158A634F6E}">
      <dgm:prSet/>
      <dgm:spPr/>
      <dgm:t>
        <a:bodyPr/>
        <a:lstStyle/>
        <a:p>
          <a:endParaRPr lang="fr-FR"/>
        </a:p>
      </dgm:t>
    </dgm:pt>
    <dgm:pt modelId="{E0263C8D-6F2A-4B18-AE29-E81214530C63}" type="parTrans" cxnId="{E6B669AA-8BFA-4532-A624-24158A634F6E}">
      <dgm:prSet/>
      <dgm:spPr/>
      <dgm:t>
        <a:bodyPr/>
        <a:lstStyle/>
        <a:p>
          <a:endParaRPr lang="fr-FR"/>
        </a:p>
      </dgm:t>
    </dgm:pt>
    <dgm:pt modelId="{A7238B7D-8BD3-4141-AFD0-1BEFB42D8566}" type="pres">
      <dgm:prSet presAssocID="{BE2B2DFA-7FA1-4247-986C-69F8A0E639F0}" presName="Name0" presStyleCnt="0">
        <dgm:presLayoutVars>
          <dgm:dir/>
          <dgm:animLvl val="lvl"/>
          <dgm:resizeHandles val="exact"/>
        </dgm:presLayoutVars>
      </dgm:prSet>
      <dgm:spPr/>
    </dgm:pt>
    <dgm:pt modelId="{2B04BBE1-988F-4C66-90BE-15B32DC6B303}" type="pres">
      <dgm:prSet presAssocID="{E27BB008-6697-49B9-BEAA-9D3A755A65AD}" presName="compositeNode" presStyleCnt="0">
        <dgm:presLayoutVars>
          <dgm:bulletEnabled val="1"/>
        </dgm:presLayoutVars>
      </dgm:prSet>
      <dgm:spPr/>
    </dgm:pt>
    <dgm:pt modelId="{7910259B-AEF0-4B57-9627-984166E21A77}" type="pres">
      <dgm:prSet presAssocID="{E27BB008-6697-49B9-BEAA-9D3A755A65AD}" presName="bgRect" presStyleLbl="node1" presStyleIdx="0" presStyleCnt="2" custScaleY="142437"/>
      <dgm:spPr/>
    </dgm:pt>
    <dgm:pt modelId="{73C741F7-219B-4EF0-8F8D-1BE072E01550}" type="pres">
      <dgm:prSet presAssocID="{E27BB008-6697-49B9-BEAA-9D3A755A65AD}" presName="parentNode" presStyleLbl="node1" presStyleIdx="0" presStyleCnt="2">
        <dgm:presLayoutVars>
          <dgm:chMax val="0"/>
          <dgm:bulletEnabled val="1"/>
        </dgm:presLayoutVars>
      </dgm:prSet>
      <dgm:spPr/>
    </dgm:pt>
    <dgm:pt modelId="{49F1A1C2-BCED-4FD7-8524-267A79F9B35F}" type="pres">
      <dgm:prSet presAssocID="{E27BB008-6697-49B9-BEAA-9D3A755A65AD}" presName="childNode" presStyleLbl="node1" presStyleIdx="0" presStyleCnt="2">
        <dgm:presLayoutVars>
          <dgm:bulletEnabled val="1"/>
        </dgm:presLayoutVars>
      </dgm:prSet>
      <dgm:spPr/>
    </dgm:pt>
    <dgm:pt modelId="{3C936EC3-22F5-4E58-9901-533EA8DFCCEF}" type="pres">
      <dgm:prSet presAssocID="{EFCB8BBD-0077-426E-BCFA-8985C7CD6A60}" presName="hSp" presStyleCnt="0"/>
      <dgm:spPr/>
    </dgm:pt>
    <dgm:pt modelId="{EFBDBD3D-3587-4880-A136-4852E80919EA}" type="pres">
      <dgm:prSet presAssocID="{EFCB8BBD-0077-426E-BCFA-8985C7CD6A60}" presName="vProcSp" presStyleCnt="0"/>
      <dgm:spPr/>
    </dgm:pt>
    <dgm:pt modelId="{4BEC233A-30BD-4225-9D6E-523E6BDD6F8D}" type="pres">
      <dgm:prSet presAssocID="{EFCB8BBD-0077-426E-BCFA-8985C7CD6A60}" presName="vSp1" presStyleCnt="0"/>
      <dgm:spPr/>
    </dgm:pt>
    <dgm:pt modelId="{272E3BC4-67CA-4581-BF67-C1F46BE55DDE}" type="pres">
      <dgm:prSet presAssocID="{EFCB8BBD-0077-426E-BCFA-8985C7CD6A60}" presName="simulatedConn" presStyleLbl="solidFgAcc1" presStyleIdx="0" presStyleCnt="1"/>
      <dgm:spPr/>
    </dgm:pt>
    <dgm:pt modelId="{A6F48A4E-E4C3-4D33-ABAD-415830F8F333}" type="pres">
      <dgm:prSet presAssocID="{EFCB8BBD-0077-426E-BCFA-8985C7CD6A60}" presName="vSp2" presStyleCnt="0"/>
      <dgm:spPr/>
    </dgm:pt>
    <dgm:pt modelId="{521A6B55-1C12-4FE7-988C-8DEC9EB89D9E}" type="pres">
      <dgm:prSet presAssocID="{EFCB8BBD-0077-426E-BCFA-8985C7CD6A60}" presName="sibTrans" presStyleCnt="0"/>
      <dgm:spPr/>
    </dgm:pt>
    <dgm:pt modelId="{40655CCD-1A23-4107-8D69-B6C059B8E34C}" type="pres">
      <dgm:prSet presAssocID="{9CFA70CF-2F14-4068-A28A-E5275962F4EB}" presName="compositeNode" presStyleCnt="0">
        <dgm:presLayoutVars>
          <dgm:bulletEnabled val="1"/>
        </dgm:presLayoutVars>
      </dgm:prSet>
      <dgm:spPr/>
    </dgm:pt>
    <dgm:pt modelId="{DEDED50E-B7CE-47BA-A23D-3D166FF7311A}" type="pres">
      <dgm:prSet presAssocID="{9CFA70CF-2F14-4068-A28A-E5275962F4EB}" presName="bgRect" presStyleLbl="node1" presStyleIdx="1" presStyleCnt="2" custScaleY="142437" custLinFactNeighborX="39" custLinFactNeighborY="-220"/>
      <dgm:spPr/>
    </dgm:pt>
    <dgm:pt modelId="{5B9B05BA-1977-439E-9F8B-3ABAD24B16F9}" type="pres">
      <dgm:prSet presAssocID="{9CFA70CF-2F14-4068-A28A-E5275962F4EB}" presName="parentNode" presStyleLbl="node1" presStyleIdx="1" presStyleCnt="2">
        <dgm:presLayoutVars>
          <dgm:chMax val="0"/>
          <dgm:bulletEnabled val="1"/>
        </dgm:presLayoutVars>
      </dgm:prSet>
      <dgm:spPr/>
    </dgm:pt>
    <dgm:pt modelId="{CAFD309F-1B0E-4001-B1F8-9AD6B82CCC29}" type="pres">
      <dgm:prSet presAssocID="{9CFA70CF-2F14-4068-A28A-E5275962F4EB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88AE1904-B92B-46C1-ADA2-24231B878AEB}" type="presOf" srcId="{E27BB008-6697-49B9-BEAA-9D3A755A65AD}" destId="{73C741F7-219B-4EF0-8F8D-1BE072E01550}" srcOrd="1" destOrd="0" presId="urn:microsoft.com/office/officeart/2005/8/layout/hProcess7"/>
    <dgm:cxn modelId="{9E4EEB0E-753D-41C9-8759-BC0939E33CA9}" srcId="{BE2B2DFA-7FA1-4247-986C-69F8A0E639F0}" destId="{E27BB008-6697-49B9-BEAA-9D3A755A65AD}" srcOrd="0" destOrd="0" parTransId="{B746BC70-7B7F-411D-B283-4830A669BD0F}" sibTransId="{EFCB8BBD-0077-426E-BCFA-8985C7CD6A60}"/>
    <dgm:cxn modelId="{63F9A326-25AC-426A-8376-7D2E5CAE8D60}" srcId="{9CFA70CF-2F14-4068-A28A-E5275962F4EB}" destId="{E9673710-80C3-4D09-A1D6-30CEB40DE455}" srcOrd="1" destOrd="0" parTransId="{E9CF59A8-7B7D-4F0F-A9AA-5DF9ABE49BF2}" sibTransId="{BB930ECB-B739-4E6A-8DCA-266B0954DD63}"/>
    <dgm:cxn modelId="{736F1A2C-F4BE-4A31-A39C-E3A72A44E46B}" type="presOf" srcId="{E9673710-80C3-4D09-A1D6-30CEB40DE455}" destId="{CAFD309F-1B0E-4001-B1F8-9AD6B82CCC29}" srcOrd="0" destOrd="1" presId="urn:microsoft.com/office/officeart/2005/8/layout/hProcess7"/>
    <dgm:cxn modelId="{99287432-F3CB-4373-8287-1C9E341845C6}" type="presOf" srcId="{BE2B2DFA-7FA1-4247-986C-69F8A0E639F0}" destId="{A7238B7D-8BD3-4141-AFD0-1BEFB42D8566}" srcOrd="0" destOrd="0" presId="urn:microsoft.com/office/officeart/2005/8/layout/hProcess7"/>
    <dgm:cxn modelId="{23877671-C033-46A2-95F2-B388FC6CB1A8}" type="presOf" srcId="{FFFF6127-7411-45DC-A138-77F89001CDED}" destId="{49F1A1C2-BCED-4FD7-8524-267A79F9B35F}" srcOrd="0" destOrd="2" presId="urn:microsoft.com/office/officeart/2005/8/layout/hProcess7"/>
    <dgm:cxn modelId="{05128B7D-8C22-4684-B1AE-44C0731327A9}" srcId="{E27BB008-6697-49B9-BEAA-9D3A755A65AD}" destId="{FFFF6127-7411-45DC-A138-77F89001CDED}" srcOrd="2" destOrd="0" parTransId="{402248F1-D8E1-4AFD-B67D-6986E24027FC}" sibTransId="{6383FA56-805A-4429-981A-77F688D6F48E}"/>
    <dgm:cxn modelId="{98D32993-CB8C-40A8-8001-36ECAB4CA140}" type="presOf" srcId="{9CFA70CF-2F14-4068-A28A-E5275962F4EB}" destId="{5B9B05BA-1977-439E-9F8B-3ABAD24B16F9}" srcOrd="1" destOrd="0" presId="urn:microsoft.com/office/officeart/2005/8/layout/hProcess7"/>
    <dgm:cxn modelId="{59B7279F-896A-454A-B1C3-FAEF3F004D07}" type="presOf" srcId="{880EA076-95F2-428D-854C-9D273FCDD67F}" destId="{49F1A1C2-BCED-4FD7-8524-267A79F9B35F}" srcOrd="0" destOrd="0" presId="urn:microsoft.com/office/officeart/2005/8/layout/hProcess7"/>
    <dgm:cxn modelId="{75257AA8-96CE-4A82-9A6A-6CCCE86604D1}" srcId="{9CFA70CF-2F14-4068-A28A-E5275962F4EB}" destId="{7B8496BA-0820-4175-9AFA-CA7CEB7C53BF}" srcOrd="0" destOrd="0" parTransId="{EAD4E5D3-EDCE-42ED-8F76-39697058E055}" sibTransId="{4B49D2C1-7BC1-4D44-9228-2415543F93BB}"/>
    <dgm:cxn modelId="{E6B669AA-8BFA-4532-A624-24158A634F6E}" srcId="{E27BB008-6697-49B9-BEAA-9D3A755A65AD}" destId="{880EA076-95F2-428D-854C-9D273FCDD67F}" srcOrd="0" destOrd="0" parTransId="{E0263C8D-6F2A-4B18-AE29-E81214530C63}" sibTransId="{2C3CDE79-BA82-4AA0-B1ED-8DE82592E65E}"/>
    <dgm:cxn modelId="{B99909CB-6F93-4F31-A478-11D208D125F4}" type="presOf" srcId="{7B8496BA-0820-4175-9AFA-CA7CEB7C53BF}" destId="{CAFD309F-1B0E-4001-B1F8-9AD6B82CCC29}" srcOrd="0" destOrd="0" presId="urn:microsoft.com/office/officeart/2005/8/layout/hProcess7"/>
    <dgm:cxn modelId="{5A1E94D6-3895-417D-B27D-18E15F51D57C}" srcId="{BE2B2DFA-7FA1-4247-986C-69F8A0E639F0}" destId="{9CFA70CF-2F14-4068-A28A-E5275962F4EB}" srcOrd="1" destOrd="0" parTransId="{2235A8AA-8B45-4F7C-99A8-8275175A3B38}" sibTransId="{DCC64EB6-4B57-4814-8E81-637B90933E4D}"/>
    <dgm:cxn modelId="{248202D8-4AA3-493C-B466-A376A76C5067}" type="presOf" srcId="{EFBD41C9-46A2-443B-AC6C-0DE540B0E601}" destId="{49F1A1C2-BCED-4FD7-8524-267A79F9B35F}" srcOrd="0" destOrd="1" presId="urn:microsoft.com/office/officeart/2005/8/layout/hProcess7"/>
    <dgm:cxn modelId="{31C0A3DA-80BA-4C44-BAAB-8BE71B152715}" srcId="{E27BB008-6697-49B9-BEAA-9D3A755A65AD}" destId="{EFBD41C9-46A2-443B-AC6C-0DE540B0E601}" srcOrd="1" destOrd="0" parTransId="{77DC35C4-9FEE-4D01-AEFC-217D15DC701B}" sibTransId="{CA710D7B-A80F-436E-87D8-A5366912DFB0}"/>
    <dgm:cxn modelId="{5D00BAF3-FC47-4819-AA6E-CD70B396D079}" type="presOf" srcId="{E27BB008-6697-49B9-BEAA-9D3A755A65AD}" destId="{7910259B-AEF0-4B57-9627-984166E21A77}" srcOrd="0" destOrd="0" presId="urn:microsoft.com/office/officeart/2005/8/layout/hProcess7"/>
    <dgm:cxn modelId="{AF268DF4-305D-41DE-B7E0-B24564B56E3F}" type="presOf" srcId="{9CFA70CF-2F14-4068-A28A-E5275962F4EB}" destId="{DEDED50E-B7CE-47BA-A23D-3D166FF7311A}" srcOrd="0" destOrd="0" presId="urn:microsoft.com/office/officeart/2005/8/layout/hProcess7"/>
    <dgm:cxn modelId="{B97525D0-849F-4338-BC55-E6641CF237EC}" type="presParOf" srcId="{A7238B7D-8BD3-4141-AFD0-1BEFB42D8566}" destId="{2B04BBE1-988F-4C66-90BE-15B32DC6B303}" srcOrd="0" destOrd="0" presId="urn:microsoft.com/office/officeart/2005/8/layout/hProcess7"/>
    <dgm:cxn modelId="{7A853815-4B2C-4CF4-90F6-0FD412103648}" type="presParOf" srcId="{2B04BBE1-988F-4C66-90BE-15B32DC6B303}" destId="{7910259B-AEF0-4B57-9627-984166E21A77}" srcOrd="0" destOrd="0" presId="urn:microsoft.com/office/officeart/2005/8/layout/hProcess7"/>
    <dgm:cxn modelId="{AF8A27B6-3D8F-4773-A3CA-55D5395918E9}" type="presParOf" srcId="{2B04BBE1-988F-4C66-90BE-15B32DC6B303}" destId="{73C741F7-219B-4EF0-8F8D-1BE072E01550}" srcOrd="1" destOrd="0" presId="urn:microsoft.com/office/officeart/2005/8/layout/hProcess7"/>
    <dgm:cxn modelId="{CAB78317-50DC-45B9-B484-C48EEDA11E06}" type="presParOf" srcId="{2B04BBE1-988F-4C66-90BE-15B32DC6B303}" destId="{49F1A1C2-BCED-4FD7-8524-267A79F9B35F}" srcOrd="2" destOrd="0" presId="urn:microsoft.com/office/officeart/2005/8/layout/hProcess7"/>
    <dgm:cxn modelId="{5085ACCB-0741-4816-9C91-8B8075C4DE51}" type="presParOf" srcId="{A7238B7D-8BD3-4141-AFD0-1BEFB42D8566}" destId="{3C936EC3-22F5-4E58-9901-533EA8DFCCEF}" srcOrd="1" destOrd="0" presId="urn:microsoft.com/office/officeart/2005/8/layout/hProcess7"/>
    <dgm:cxn modelId="{45C9918B-DBDB-4B0F-843E-E7870E2877F5}" type="presParOf" srcId="{A7238B7D-8BD3-4141-AFD0-1BEFB42D8566}" destId="{EFBDBD3D-3587-4880-A136-4852E80919EA}" srcOrd="2" destOrd="0" presId="urn:microsoft.com/office/officeart/2005/8/layout/hProcess7"/>
    <dgm:cxn modelId="{A0F2E813-BA33-4B01-892E-D4D2214822E0}" type="presParOf" srcId="{EFBDBD3D-3587-4880-A136-4852E80919EA}" destId="{4BEC233A-30BD-4225-9D6E-523E6BDD6F8D}" srcOrd="0" destOrd="0" presId="urn:microsoft.com/office/officeart/2005/8/layout/hProcess7"/>
    <dgm:cxn modelId="{59651D25-A5BE-4B3F-A920-21F0D6BC4583}" type="presParOf" srcId="{EFBDBD3D-3587-4880-A136-4852E80919EA}" destId="{272E3BC4-67CA-4581-BF67-C1F46BE55DDE}" srcOrd="1" destOrd="0" presId="urn:microsoft.com/office/officeart/2005/8/layout/hProcess7"/>
    <dgm:cxn modelId="{B1EBC8D5-F78E-4A3A-81B6-268F22EDAF87}" type="presParOf" srcId="{EFBDBD3D-3587-4880-A136-4852E80919EA}" destId="{A6F48A4E-E4C3-4D33-ABAD-415830F8F333}" srcOrd="2" destOrd="0" presId="urn:microsoft.com/office/officeart/2005/8/layout/hProcess7"/>
    <dgm:cxn modelId="{56297F07-2799-4893-B81B-86D6E3537973}" type="presParOf" srcId="{A7238B7D-8BD3-4141-AFD0-1BEFB42D8566}" destId="{521A6B55-1C12-4FE7-988C-8DEC9EB89D9E}" srcOrd="3" destOrd="0" presId="urn:microsoft.com/office/officeart/2005/8/layout/hProcess7"/>
    <dgm:cxn modelId="{34A43261-E02E-4782-BFC2-8F42CD39281B}" type="presParOf" srcId="{A7238B7D-8BD3-4141-AFD0-1BEFB42D8566}" destId="{40655CCD-1A23-4107-8D69-B6C059B8E34C}" srcOrd="4" destOrd="0" presId="urn:microsoft.com/office/officeart/2005/8/layout/hProcess7"/>
    <dgm:cxn modelId="{AF0E2F8A-F846-430F-B5B6-735D13FE98DA}" type="presParOf" srcId="{40655CCD-1A23-4107-8D69-B6C059B8E34C}" destId="{DEDED50E-B7CE-47BA-A23D-3D166FF7311A}" srcOrd="0" destOrd="0" presId="urn:microsoft.com/office/officeart/2005/8/layout/hProcess7"/>
    <dgm:cxn modelId="{57FF7071-C28D-4544-A5B8-EB7B6849CCD8}" type="presParOf" srcId="{40655CCD-1A23-4107-8D69-B6C059B8E34C}" destId="{5B9B05BA-1977-439E-9F8B-3ABAD24B16F9}" srcOrd="1" destOrd="0" presId="urn:microsoft.com/office/officeart/2005/8/layout/hProcess7"/>
    <dgm:cxn modelId="{DE38B17D-BD9D-4151-9E30-9B7507809FA7}" type="presParOf" srcId="{40655CCD-1A23-4107-8D69-B6C059B8E34C}" destId="{CAFD309F-1B0E-4001-B1F8-9AD6B82CCC29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10259B-AEF0-4B57-9627-984166E21A77}">
      <dsp:nvSpPr>
        <dsp:cNvPr id="0" name=""/>
        <dsp:cNvSpPr/>
      </dsp:nvSpPr>
      <dsp:spPr>
        <a:xfrm>
          <a:off x="1228" y="-2"/>
          <a:ext cx="3127910" cy="5346362"/>
        </a:xfrm>
        <a:prstGeom prst="roundRect">
          <a:avLst>
            <a:gd name="adj" fmla="val 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0015" rIns="155575" bIns="0" numCol="1" spcCol="1270" anchor="t" anchorCtr="0">
          <a:noAutofit/>
        </a:bodyPr>
        <a:lstStyle/>
        <a:p>
          <a:pPr marL="0" lvl="0" indent="0" algn="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500" kern="1200" dirty="0"/>
            <a:t>GRENOBLE</a:t>
          </a:r>
        </a:p>
      </dsp:txBody>
      <dsp:txXfrm rot="16200000">
        <a:off x="-1877989" y="1879214"/>
        <a:ext cx="4384016" cy="625582"/>
      </dsp:txXfrm>
    </dsp:sp>
    <dsp:sp modelId="{49F1A1C2-BCED-4FD7-8524-267A79F9B35F}">
      <dsp:nvSpPr>
        <dsp:cNvPr id="0" name=""/>
        <dsp:cNvSpPr/>
      </dsp:nvSpPr>
      <dsp:spPr>
        <a:xfrm>
          <a:off x="626810" y="-2"/>
          <a:ext cx="2330293" cy="534636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. </a:t>
          </a:r>
          <a:r>
            <a:rPr lang="fr-FR" sz="1900" kern="1200" dirty="0"/>
            <a:t>160 000 habitants</a:t>
          </a:r>
        </a:p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. Au cœur des Alpes françaises</a:t>
          </a:r>
        </a:p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. Top 10 des villes où il fait bon étudier</a:t>
          </a:r>
        </a:p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. Ville étudiante, culturelle, sportive et touristique</a:t>
          </a:r>
        </a:p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. Modes de transports doux : vélo, tram</a:t>
          </a:r>
        </a:p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. Capitale verte européenne 2022</a:t>
          </a:r>
        </a:p>
      </dsp:txBody>
      <dsp:txXfrm>
        <a:off x="626810" y="-2"/>
        <a:ext cx="2330293" cy="5346362"/>
      </dsp:txXfrm>
    </dsp:sp>
    <dsp:sp modelId="{DEDED50E-B7CE-47BA-A23D-3D166FF7311A}">
      <dsp:nvSpPr>
        <dsp:cNvPr id="0" name=""/>
        <dsp:cNvSpPr/>
      </dsp:nvSpPr>
      <dsp:spPr>
        <a:xfrm>
          <a:off x="3239835" y="-2"/>
          <a:ext cx="3127910" cy="5346362"/>
        </a:xfrm>
        <a:prstGeom prst="roundRect">
          <a:avLst>
            <a:gd name="adj" fmla="val 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0015" rIns="155575" bIns="0" numCol="1" spcCol="1270" anchor="t" anchorCtr="0">
          <a:noAutofit/>
        </a:bodyPr>
        <a:lstStyle/>
        <a:p>
          <a:pPr marL="0" lvl="0" indent="0" algn="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500" kern="1200" dirty="0"/>
            <a:t>UGA</a:t>
          </a:r>
        </a:p>
      </dsp:txBody>
      <dsp:txXfrm rot="16200000">
        <a:off x="1360617" y="1879214"/>
        <a:ext cx="4384016" cy="625582"/>
      </dsp:txXfrm>
    </dsp:sp>
    <dsp:sp modelId="{272E3BC4-67CA-4581-BF67-C1F46BE55DDE}">
      <dsp:nvSpPr>
        <dsp:cNvPr id="0" name=""/>
        <dsp:cNvSpPr/>
      </dsp:nvSpPr>
      <dsp:spPr>
        <a:xfrm rot="5400000">
          <a:off x="2978522" y="2982288"/>
          <a:ext cx="551465" cy="46918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FD309F-1B0E-4001-B1F8-9AD6B82CCC29}">
      <dsp:nvSpPr>
        <dsp:cNvPr id="0" name=""/>
        <dsp:cNvSpPr/>
      </dsp:nvSpPr>
      <dsp:spPr>
        <a:xfrm>
          <a:off x="3865417" y="-2"/>
          <a:ext cx="2330293" cy="534636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. 57 000 étudiants dont 10 500 étudiants internationaux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0" kern="1200" dirty="0"/>
            <a:t>. 1 100 partenariats internationaux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0" kern="1200" dirty="0"/>
            <a:t>. Top 150 </a:t>
          </a:r>
          <a:r>
            <a:rPr lang="fr-FR" sz="2000" kern="1200" dirty="0"/>
            <a:t>du classement de Shanghai 2024</a:t>
          </a:r>
          <a:endParaRPr lang="fr-FR" sz="2000" kern="1200" dirty="0">
            <a:solidFill>
              <a:srgbClr val="FF0000"/>
            </a:solidFill>
          </a:endParaRP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. 175 hectares de campus verdoyant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. 250 associations étudiantes</a:t>
          </a:r>
        </a:p>
      </dsp:txBody>
      <dsp:txXfrm>
        <a:off x="3865417" y="-2"/>
        <a:ext cx="2330293" cy="53463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5F691-4127-44E3-8723-84FF66720D6F}" type="datetimeFigureOut">
              <a:rPr lang="fr-FR" smtClean="0"/>
              <a:t>21/11/2025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D29C6-6EC1-4D11-97DD-8A31C18911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2846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25D67-05CE-4A35-9844-B0D5C32E2C1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6482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25D67-05CE-4A35-9844-B0D5C32E2C1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3405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25D67-05CE-4A35-9844-B0D5C32E2C1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882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25D67-05CE-4A35-9844-B0D5C32E2C1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4984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25D67-05CE-4A35-9844-B0D5C32E2C12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5865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25D67-05CE-4A35-9844-B0D5C32E2C12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6872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Grenoble / Lyon : </a:t>
            </a:r>
            <a:r>
              <a:rPr lang="fr-FR" b="1" dirty="0"/>
              <a:t>photos + légendes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25D67-05CE-4A35-9844-B0D5C32E2C1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9034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25D67-05CE-4A35-9844-B0D5C32E2C12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5598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71798D-D27C-44AC-AABF-000ED57681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AEAA8F8-021B-4947-9F5B-E196189EA6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F2882F-53DC-4CD0-A06D-626947104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B1273-C9C1-4DA5-A44A-DDC931FE99E0}" type="datetimeFigureOut">
              <a:rPr lang="fr-FR" smtClean="0"/>
              <a:t>21/11/2025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7B64F2-0FDE-4DAC-B84F-7150B93F9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B57F01-9939-4CFF-92AC-7F8AC674E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3F18-37C1-4573-B178-E2B6789BBA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9729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8A01EE-9A9D-4A81-9CF9-DFAC55EA4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E49766C-3786-40DC-9FB7-5B0F141D5E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0D9766-4B40-456F-9FAB-EA744AC0A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B1273-C9C1-4DA5-A44A-DDC931FE99E0}" type="datetimeFigureOut">
              <a:rPr lang="fr-FR" smtClean="0"/>
              <a:t>21/11/2025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D7992D1-F49E-4F48-964C-943F2FD7E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00E2A0F-6B39-48D4-8C01-BE6BADE3B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3F18-37C1-4573-B178-E2B6789BBA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6232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479F74D-0C5B-4660-892D-091433908F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37D0997-5823-4FC3-A1B2-9A9ABFB74E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A24485-6440-4F8B-9BC0-4C96D19E1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B1273-C9C1-4DA5-A44A-DDC931FE99E0}" type="datetimeFigureOut">
              <a:rPr lang="fr-FR" smtClean="0"/>
              <a:t>21/11/2025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7F2652-FF52-4428-B16A-2BD0565C4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EB89B3-336D-43F6-ADC5-5A32BB3AD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3F18-37C1-4573-B178-E2B6789BBA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1613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48D374-EBA0-4BD1-AEFD-B9A9AC0D4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939EC7-6938-4079-AA83-79228E808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B7F686-C039-4302-B555-6D3AA9A8B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B1273-C9C1-4DA5-A44A-DDC931FE99E0}" type="datetimeFigureOut">
              <a:rPr lang="fr-FR" smtClean="0"/>
              <a:t>21/11/2025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F82DD2-E0C0-466E-BFE5-09521C8AD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072E9B-B81F-454F-9FF4-0951C7FFA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3F18-37C1-4573-B178-E2B6789BBA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2989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AA9895-3E4F-4907-ACE0-D18C6CFBE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2943B30-0141-42C6-8E94-17B2AE822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B2E29E-EE65-4D3C-A3E7-469D7F37E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B1273-C9C1-4DA5-A44A-DDC931FE99E0}" type="datetimeFigureOut">
              <a:rPr lang="fr-FR" smtClean="0"/>
              <a:t>21/11/2025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99B84C-D63D-4123-8B56-C30836239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857532-6182-4CEB-8E73-CE0B3779D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3F18-37C1-4573-B178-E2B6789BBA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6684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954B6A-B157-4E4A-857B-C312390FE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8E37CD-9B0A-46F2-AE54-EAACEC02AB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0C95A7F-8F2E-45B8-873E-F628E61A4D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7F48DA9-DF14-4AC5-AC85-9E706E02C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B1273-C9C1-4DA5-A44A-DDC931FE99E0}" type="datetimeFigureOut">
              <a:rPr lang="fr-FR" smtClean="0"/>
              <a:t>21/11/2025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55CED91-D1A4-4FC6-BCCB-6004BD0C6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CB628B-F8C3-43C0-817E-1DF45EFCE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3F18-37C1-4573-B178-E2B6789BBA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6387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F3C4ED-03A1-4530-98F8-BF81F7FDE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74175FA-0812-4588-AEA1-12FCF5F68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C85E21E-DA64-4740-A744-0C4063BE47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82EEB25-3060-45CB-8D89-638D653D4B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ED6F8B1-8CCB-4A91-9615-7F48CE2E13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D605236-D03C-4F8F-8583-CFA2C5B85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B1273-C9C1-4DA5-A44A-DDC931FE99E0}" type="datetimeFigureOut">
              <a:rPr lang="fr-FR" smtClean="0"/>
              <a:t>21/11/2025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AE0C6AD-6ADD-4AC1-81C3-F1C7C50B8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1A2042E-9223-488A-BD6D-BA9FF3A4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3F18-37C1-4573-B178-E2B6789BBA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7395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BC0BB0-9A0B-4080-88DC-1840D332A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858FBA3-A850-413F-9779-8F2F144B3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B1273-C9C1-4DA5-A44A-DDC931FE99E0}" type="datetimeFigureOut">
              <a:rPr lang="fr-FR" smtClean="0"/>
              <a:t>21/11/2025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35CB5A5-4929-45F6-B7AE-F3A8EAD93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48F8450-D1E6-4663-83FC-91541CD18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3F18-37C1-4573-B178-E2B6789BBA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6464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1FB15A5-8376-4A5F-8552-C0EFC1E45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B1273-C9C1-4DA5-A44A-DDC931FE99E0}" type="datetimeFigureOut">
              <a:rPr lang="fr-FR" smtClean="0"/>
              <a:t>21/11/2025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9436CEB-8221-4C45-81DD-D6EA19462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8375F6B-DE88-4B06-BC5E-A8C387525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3F18-37C1-4573-B178-E2B6789BBA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5928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7EB2C1-FC00-47D3-878B-FE4AB513B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37E412-81C6-434C-A6AE-F7FF8F647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C87F261-0D9B-41C4-96CF-BE9EEDD42C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70BACE-811D-4969-BA47-DE9CC2125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B1273-C9C1-4DA5-A44A-DDC931FE99E0}" type="datetimeFigureOut">
              <a:rPr lang="fr-FR" smtClean="0"/>
              <a:t>21/11/2025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0201DE0-BDF6-45AB-8462-E1F9E511A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F6DC101-BFCF-4D44-902A-6F189A07D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3F18-37C1-4573-B178-E2B6789BBA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988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85DEA9-7CA1-412F-8AEA-3474FE05A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84D334A-1B20-47E4-8186-D77400373F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741596-47F8-4470-A29B-BA7C793714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35D488A-6DE1-4F18-AE79-BC1FB305A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B1273-C9C1-4DA5-A44A-DDC931FE99E0}" type="datetimeFigureOut">
              <a:rPr lang="fr-FR" smtClean="0"/>
              <a:t>21/11/2025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EB2FD98-CC09-4965-BF86-FF459901E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ACA46F1-0F8F-4DED-B452-0906D3819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3F18-37C1-4573-B178-E2B6789BBA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4895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2615203-DC7F-4CF2-AEA3-95113B98B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C921734-7C7E-4A82-A6EA-63D2451C6D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E59D5E0-9EA6-4810-9550-48F605A6FF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B1273-C9C1-4DA5-A44A-DDC931FE99E0}" type="datetimeFigureOut">
              <a:rPr lang="fr-FR" smtClean="0"/>
              <a:t>21/11/2025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19BD14-EF15-48AC-AAA8-65DF2E17EE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597EA2-0DE5-48B9-93C0-50AC27C29F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83F18-37C1-4573-B178-E2B6789BBA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8273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19.svg"/><Relationship Id="rId26" Type="http://schemas.openxmlformats.org/officeDocument/2006/relationships/image" Target="../media/image27.svg"/><Relationship Id="rId39" Type="http://schemas.openxmlformats.org/officeDocument/2006/relationships/image" Target="../media/image40.png"/><Relationship Id="rId21" Type="http://schemas.openxmlformats.org/officeDocument/2006/relationships/image" Target="../media/image22.png"/><Relationship Id="rId34" Type="http://schemas.openxmlformats.org/officeDocument/2006/relationships/image" Target="../media/image35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jpeg"/><Relationship Id="rId38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svg"/><Relationship Id="rId20" Type="http://schemas.openxmlformats.org/officeDocument/2006/relationships/image" Target="../media/image21.sv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24" Type="http://schemas.openxmlformats.org/officeDocument/2006/relationships/image" Target="../media/image25.svg"/><Relationship Id="rId32" Type="http://schemas.openxmlformats.org/officeDocument/2006/relationships/image" Target="../media/image33.svg"/><Relationship Id="rId37" Type="http://schemas.openxmlformats.org/officeDocument/2006/relationships/image" Target="../media/image38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svg"/><Relationship Id="rId36" Type="http://schemas.openxmlformats.org/officeDocument/2006/relationships/image" Target="../media/image37.jpeg"/><Relationship Id="rId10" Type="http://schemas.openxmlformats.org/officeDocument/2006/relationships/image" Target="../media/image11.svg"/><Relationship Id="rId19" Type="http://schemas.openxmlformats.org/officeDocument/2006/relationships/image" Target="../media/image20.png"/><Relationship Id="rId31" Type="http://schemas.openxmlformats.org/officeDocument/2006/relationships/image" Target="../media/image32.pn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23.svg"/><Relationship Id="rId27" Type="http://schemas.openxmlformats.org/officeDocument/2006/relationships/image" Target="../media/image28.png"/><Relationship Id="rId30" Type="http://schemas.openxmlformats.org/officeDocument/2006/relationships/image" Target="../media/image31.svg"/><Relationship Id="rId35" Type="http://schemas.openxmlformats.org/officeDocument/2006/relationships/image" Target="../media/image36.svg"/><Relationship Id="rId8" Type="http://schemas.openxmlformats.org/officeDocument/2006/relationships/image" Target="../media/image9.sv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g"/><Relationship Id="rId12" Type="http://schemas.openxmlformats.org/officeDocument/2006/relationships/image" Target="../media/image5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5" Type="http://schemas.openxmlformats.org/officeDocument/2006/relationships/image" Target="../media/image43.jpeg"/><Relationship Id="rId10" Type="http://schemas.openxmlformats.org/officeDocument/2006/relationships/image" Target="../media/image48.pn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jpg"/><Relationship Id="rId10" Type="http://schemas.openxmlformats.org/officeDocument/2006/relationships/image" Target="../media/image58.jpeg"/><Relationship Id="rId4" Type="http://schemas.openxmlformats.org/officeDocument/2006/relationships/image" Target="../media/image52.jpeg"/><Relationship Id="rId9" Type="http://schemas.openxmlformats.org/officeDocument/2006/relationships/image" Target="../media/image5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g"/><Relationship Id="rId3" Type="http://schemas.openxmlformats.org/officeDocument/2006/relationships/image" Target="../media/image60.jpg"/><Relationship Id="rId7" Type="http://schemas.openxmlformats.org/officeDocument/2006/relationships/image" Target="../media/image6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jpg"/><Relationship Id="rId5" Type="http://schemas.openxmlformats.org/officeDocument/2006/relationships/image" Target="../media/image62.jpg"/><Relationship Id="rId4" Type="http://schemas.openxmlformats.org/officeDocument/2006/relationships/image" Target="../media/image6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7B6AE0D-F519-4216-96A3-B755D68A5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621B84F-7FED-43CD-9165-A3C94236B717}"/>
              </a:ext>
            </a:extLst>
          </p:cNvPr>
          <p:cNvSpPr txBox="1"/>
          <p:nvPr/>
        </p:nvSpPr>
        <p:spPr>
          <a:xfrm>
            <a:off x="5190155" y="2515976"/>
            <a:ext cx="63084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Centre universitaire </a:t>
            </a:r>
          </a:p>
          <a:p>
            <a:pPr algn="r"/>
            <a:r>
              <a:rPr lang="fr-F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d’études françaises</a:t>
            </a:r>
          </a:p>
          <a:p>
            <a:pPr algn="r"/>
            <a:r>
              <a:rPr lang="fr-F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CUEF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F5C8152-36F9-4605-89EB-3AE3EC17BDCE}"/>
              </a:ext>
            </a:extLst>
          </p:cNvPr>
          <p:cNvSpPr txBox="1"/>
          <p:nvPr/>
        </p:nvSpPr>
        <p:spPr>
          <a:xfrm>
            <a:off x="4773253" y="4416932"/>
            <a:ext cx="74187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dirty="0">
                <a:solidFill>
                  <a:srgbClr val="E645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Résidence d’hiver </a:t>
            </a:r>
          </a:p>
          <a:p>
            <a:pPr algn="r"/>
            <a:r>
              <a:rPr lang="fr-FR" sz="2800" dirty="0">
                <a:solidFill>
                  <a:srgbClr val="E645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 </a:t>
            </a:r>
            <a:r>
              <a:rPr lang="fr-FR" sz="2800" dirty="0" err="1">
                <a:solidFill>
                  <a:srgbClr val="E645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professeur.e.s</a:t>
            </a:r>
            <a:r>
              <a:rPr lang="fr-FR" sz="2800" dirty="0">
                <a:solidFill>
                  <a:srgbClr val="E645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2800" dirty="0" err="1">
                <a:solidFill>
                  <a:srgbClr val="E645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malaisien.nes</a:t>
            </a:r>
            <a:endParaRPr lang="fr-FR" sz="2800" dirty="0">
              <a:solidFill>
                <a:srgbClr val="E6451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endParaRPr lang="fr-FR" sz="2000" dirty="0">
              <a:solidFill>
                <a:srgbClr val="E6451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fr-FR" sz="2000" dirty="0">
                <a:solidFill>
                  <a:srgbClr val="E645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 24 novembre au 19 décembre 2025 </a:t>
            </a:r>
          </a:p>
        </p:txBody>
      </p:sp>
    </p:spTree>
    <p:extLst>
      <p:ext uri="{BB962C8B-B14F-4D97-AF65-F5344CB8AC3E}">
        <p14:creationId xmlns:p14="http://schemas.microsoft.com/office/powerpoint/2010/main" val="3816717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8C4FE3-C79B-42CF-B1BD-FC9E61B87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44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Remarques</a:t>
            </a:r>
            <a:r>
              <a:rPr lang="fr-FR" dirty="0"/>
              <a:t> : </a:t>
            </a:r>
          </a:p>
          <a:p>
            <a:pPr marL="0" indent="0">
              <a:buNone/>
            </a:pPr>
            <a:endParaRPr lang="fr-FR" dirty="0"/>
          </a:p>
          <a:p>
            <a:pPr>
              <a:buFontTx/>
              <a:buChar char="-"/>
            </a:pPr>
            <a:r>
              <a:rPr lang="fr-FR" dirty="0"/>
              <a:t>Documents de la formation (e-formation)</a:t>
            </a:r>
          </a:p>
          <a:p>
            <a:pPr marL="0" indent="0">
              <a:buNone/>
            </a:pPr>
            <a:endParaRPr lang="fr-FR" dirty="0"/>
          </a:p>
          <a:p>
            <a:pPr>
              <a:buFontTx/>
              <a:buChar char="-"/>
            </a:pPr>
            <a:r>
              <a:rPr lang="fr-FR" dirty="0"/>
              <a:t>Attestation </a:t>
            </a:r>
            <a:r>
              <a:rPr lang="fr-FR"/>
              <a:t>de suivi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>
              <a:buFontTx/>
              <a:buChar char="-"/>
            </a:pPr>
            <a:r>
              <a:rPr lang="fr-FR" dirty="0"/>
              <a:t>Questionnaire de satisfaction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AutoShape 2" descr="Retour à la page d'accueil">
            <a:extLst>
              <a:ext uri="{FF2B5EF4-FFF2-40B4-BE49-F238E27FC236}">
                <a16:creationId xmlns:a16="http://schemas.microsoft.com/office/drawing/2014/main" id="{A52F9D3B-1AFE-4F60-8F17-331AFC353F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Retour à la page d'accueil">
            <a:extLst>
              <a:ext uri="{FF2B5EF4-FFF2-40B4-BE49-F238E27FC236}">
                <a16:creationId xmlns:a16="http://schemas.microsoft.com/office/drawing/2014/main" id="{376F4980-E42A-4A23-84BC-0134351079C2}"/>
              </a:ext>
            </a:extLst>
          </p:cNvPr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-3048000" y="-2071688"/>
            <a:ext cx="10515600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pic>
        <p:nvPicPr>
          <p:cNvPr id="1030" name="Picture 6" descr="Centre universitaire d'études françaises - Université Grenoble Alpes">
            <a:extLst>
              <a:ext uri="{FF2B5EF4-FFF2-40B4-BE49-F238E27FC236}">
                <a16:creationId xmlns:a16="http://schemas.microsoft.com/office/drawing/2014/main" id="{0E31BC71-2FC9-4DB2-B8D4-0A204A415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"/>
            <a:ext cx="27432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B98B863-C058-4C23-8868-2164E4448A89}"/>
              </a:ext>
            </a:extLst>
          </p:cNvPr>
          <p:cNvSpPr/>
          <p:nvPr/>
        </p:nvSpPr>
        <p:spPr>
          <a:xfrm>
            <a:off x="4007796" y="194553"/>
            <a:ext cx="7227651" cy="14396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FF3300"/>
                </a:solidFill>
              </a:rPr>
              <a:t>Formation de perfectionnement à l’enseignement du FLE</a:t>
            </a:r>
          </a:p>
        </p:txBody>
      </p:sp>
    </p:spTree>
    <p:extLst>
      <p:ext uri="{BB962C8B-B14F-4D97-AF65-F5344CB8AC3E}">
        <p14:creationId xmlns:p14="http://schemas.microsoft.com/office/powerpoint/2010/main" val="397630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8C4FE3-C79B-42CF-B1BD-FC9E61B87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b="1" dirty="0"/>
          </a:p>
          <a:p>
            <a:pPr marL="0" indent="0" algn="ctr">
              <a:buNone/>
            </a:pPr>
            <a:endParaRPr lang="fr-FR" sz="4000" dirty="0"/>
          </a:p>
          <a:p>
            <a:pPr marL="0" indent="0" algn="ctr">
              <a:buNone/>
            </a:pPr>
            <a:r>
              <a:rPr lang="fr-FR" sz="4000" dirty="0"/>
              <a:t>Très bonne formation </a:t>
            </a:r>
            <a:r>
              <a:rPr lang="fr-FR" sz="4000"/>
              <a:t>à tous et à toutes </a:t>
            </a:r>
            <a:r>
              <a:rPr lang="fr-FR" sz="4000" dirty="0"/>
              <a:t>!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AutoShape 2" descr="Retour à la page d'accueil">
            <a:extLst>
              <a:ext uri="{FF2B5EF4-FFF2-40B4-BE49-F238E27FC236}">
                <a16:creationId xmlns:a16="http://schemas.microsoft.com/office/drawing/2014/main" id="{A52F9D3B-1AFE-4F60-8F17-331AFC353F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Retour à la page d'accueil">
            <a:extLst>
              <a:ext uri="{FF2B5EF4-FFF2-40B4-BE49-F238E27FC236}">
                <a16:creationId xmlns:a16="http://schemas.microsoft.com/office/drawing/2014/main" id="{376F4980-E42A-4A23-84BC-0134351079C2}"/>
              </a:ext>
            </a:extLst>
          </p:cNvPr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-3048000" y="-2071688"/>
            <a:ext cx="10515600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pic>
        <p:nvPicPr>
          <p:cNvPr id="1030" name="Picture 6" descr="Centre universitaire d'études françaises - Université Grenoble Alpes">
            <a:extLst>
              <a:ext uri="{FF2B5EF4-FFF2-40B4-BE49-F238E27FC236}">
                <a16:creationId xmlns:a16="http://schemas.microsoft.com/office/drawing/2014/main" id="{0E31BC71-2FC9-4DB2-B8D4-0A204A415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"/>
            <a:ext cx="27432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B98B863-C058-4C23-8868-2164E4448A89}"/>
              </a:ext>
            </a:extLst>
          </p:cNvPr>
          <p:cNvSpPr/>
          <p:nvPr/>
        </p:nvSpPr>
        <p:spPr>
          <a:xfrm>
            <a:off x="4007796" y="194553"/>
            <a:ext cx="7227651" cy="14396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FF3300"/>
                </a:solidFill>
              </a:rPr>
              <a:t>Formation de perfectionnement à l’enseignement du FLE</a:t>
            </a:r>
          </a:p>
        </p:txBody>
      </p:sp>
    </p:spTree>
    <p:extLst>
      <p:ext uri="{BB962C8B-B14F-4D97-AF65-F5344CB8AC3E}">
        <p14:creationId xmlns:p14="http://schemas.microsoft.com/office/powerpoint/2010/main" val="2910819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670609" y="134828"/>
            <a:ext cx="8202803" cy="1455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100" b="1" dirty="0">
                <a:solidFill>
                  <a:srgbClr val="E84E0F"/>
                </a:solidFill>
                <a:ea typeface="+mn-ea"/>
                <a:cs typeface="+mn-cs"/>
              </a:rPr>
              <a:t>G</a:t>
            </a:r>
            <a:r>
              <a:rPr lang="fr-FR" sz="3600" b="1" dirty="0">
                <a:solidFill>
                  <a:srgbClr val="E84E0F"/>
                </a:solidFill>
                <a:ea typeface="+mn-ea"/>
                <a:cs typeface="+mn-cs"/>
              </a:rPr>
              <a:t>RENOBLE</a:t>
            </a:r>
            <a:r>
              <a:rPr lang="fr-FR" sz="4000" b="1" dirty="0">
                <a:solidFill>
                  <a:srgbClr val="E84E0F"/>
                </a:solidFill>
                <a:ea typeface="+mn-ea"/>
                <a:cs typeface="+mn-cs"/>
              </a:rPr>
              <a:t> </a:t>
            </a:r>
            <a:r>
              <a:rPr lang="fr-FR" sz="3600" b="1" dirty="0">
                <a:solidFill>
                  <a:srgbClr val="E84E0F"/>
                </a:solidFill>
                <a:ea typeface="+mn-ea"/>
                <a:cs typeface="+mn-cs"/>
              </a:rPr>
              <a:t>ET</a:t>
            </a:r>
            <a:r>
              <a:rPr lang="fr-FR" sz="4000" b="1" dirty="0">
                <a:solidFill>
                  <a:srgbClr val="E84E0F"/>
                </a:solidFill>
                <a:ea typeface="+mn-ea"/>
                <a:cs typeface="+mn-cs"/>
              </a:rPr>
              <a:t> </a:t>
            </a:r>
          </a:p>
          <a:p>
            <a:r>
              <a:rPr lang="fr-FR" sz="3600" b="1" dirty="0">
                <a:solidFill>
                  <a:srgbClr val="E84E0F"/>
                </a:solidFill>
                <a:ea typeface="+mn-ea"/>
                <a:cs typeface="+mn-cs"/>
              </a:rPr>
              <a:t>L’</a:t>
            </a:r>
            <a:r>
              <a:rPr lang="fr-FR" sz="4100" b="1" dirty="0">
                <a:solidFill>
                  <a:srgbClr val="E84E0F"/>
                </a:solidFill>
                <a:ea typeface="+mn-ea"/>
                <a:cs typeface="+mn-cs"/>
              </a:rPr>
              <a:t>U</a:t>
            </a:r>
            <a:r>
              <a:rPr lang="fr-FR" sz="3600" b="1" dirty="0">
                <a:solidFill>
                  <a:srgbClr val="E84E0F"/>
                </a:solidFill>
                <a:ea typeface="+mn-ea"/>
                <a:cs typeface="+mn-cs"/>
              </a:rPr>
              <a:t>NIVERSITÉ</a:t>
            </a:r>
            <a:r>
              <a:rPr lang="fr-FR" sz="4000" b="1" dirty="0">
                <a:solidFill>
                  <a:srgbClr val="E84E0F"/>
                </a:solidFill>
                <a:ea typeface="+mn-ea"/>
                <a:cs typeface="+mn-cs"/>
              </a:rPr>
              <a:t> </a:t>
            </a:r>
            <a:r>
              <a:rPr lang="fr-FR" sz="4100" b="1" dirty="0">
                <a:solidFill>
                  <a:srgbClr val="E84E0F"/>
                </a:solidFill>
                <a:ea typeface="+mn-ea"/>
                <a:cs typeface="+mn-cs"/>
              </a:rPr>
              <a:t>G</a:t>
            </a:r>
            <a:r>
              <a:rPr lang="fr-FR" sz="3600" b="1" dirty="0">
                <a:solidFill>
                  <a:srgbClr val="E84E0F"/>
                </a:solidFill>
                <a:ea typeface="+mn-ea"/>
                <a:cs typeface="+mn-cs"/>
              </a:rPr>
              <a:t>RENOBLE</a:t>
            </a:r>
            <a:r>
              <a:rPr lang="fr-FR" sz="4000" b="1" dirty="0">
                <a:solidFill>
                  <a:srgbClr val="E84E0F"/>
                </a:solidFill>
                <a:ea typeface="+mn-ea"/>
                <a:cs typeface="+mn-cs"/>
              </a:rPr>
              <a:t> </a:t>
            </a:r>
            <a:r>
              <a:rPr lang="fr-FR" sz="4100" b="1" dirty="0">
                <a:solidFill>
                  <a:srgbClr val="E84E0F"/>
                </a:solidFill>
                <a:ea typeface="+mn-ea"/>
                <a:cs typeface="+mn-cs"/>
              </a:rPr>
              <a:t>A</a:t>
            </a:r>
            <a:r>
              <a:rPr lang="fr-FR" sz="3600" b="1" dirty="0">
                <a:solidFill>
                  <a:srgbClr val="E84E0F"/>
                </a:solidFill>
                <a:ea typeface="+mn-ea"/>
                <a:cs typeface="+mn-cs"/>
              </a:rPr>
              <a:t>LPES (UGA)</a:t>
            </a:r>
          </a:p>
        </p:txBody>
      </p:sp>
      <p:graphicFrame>
        <p:nvGraphicFramePr>
          <p:cNvPr id="5" name="Espace réservé du contenu 3"/>
          <p:cNvGraphicFramePr>
            <a:graphicFrameLocks/>
          </p:cNvGraphicFramePr>
          <p:nvPr/>
        </p:nvGraphicFramePr>
        <p:xfrm>
          <a:off x="670609" y="1425146"/>
          <a:ext cx="6367754" cy="5346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611" y="388711"/>
            <a:ext cx="3192457" cy="309477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247" y="3670795"/>
            <a:ext cx="4659821" cy="310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06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>
            <a:extLst>
              <a:ext uri="{FF2B5EF4-FFF2-40B4-BE49-F238E27FC236}">
                <a16:creationId xmlns:a16="http://schemas.microsoft.com/office/drawing/2014/main" id="{7A71A13A-977C-4EC3-AFB1-D4B1392EA15A}"/>
              </a:ext>
            </a:extLst>
          </p:cNvPr>
          <p:cNvGrpSpPr/>
          <p:nvPr/>
        </p:nvGrpSpPr>
        <p:grpSpPr>
          <a:xfrm>
            <a:off x="96511" y="428380"/>
            <a:ext cx="11800156" cy="5832854"/>
            <a:chOff x="131670" y="375587"/>
            <a:chExt cx="11800156" cy="5832854"/>
          </a:xfrm>
        </p:grpSpPr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D4E2FD5F-0F97-4E60-9DA5-C4BE1CEB59EE}"/>
                </a:ext>
              </a:extLst>
            </p:cNvPr>
            <p:cNvGrpSpPr/>
            <p:nvPr/>
          </p:nvGrpSpPr>
          <p:grpSpPr>
            <a:xfrm>
              <a:off x="794698" y="375587"/>
              <a:ext cx="11137128" cy="5832854"/>
              <a:chOff x="794698" y="375587"/>
              <a:chExt cx="11137128" cy="5832854"/>
            </a:xfrm>
          </p:grpSpPr>
          <p:grpSp>
            <p:nvGrpSpPr>
              <p:cNvPr id="13" name="Groupe 12">
                <a:extLst>
                  <a:ext uri="{FF2B5EF4-FFF2-40B4-BE49-F238E27FC236}">
                    <a16:creationId xmlns:a16="http://schemas.microsoft.com/office/drawing/2014/main" id="{F6ADD6AD-DECE-4A9E-9AE3-3C0391EA6455}"/>
                  </a:ext>
                </a:extLst>
              </p:cNvPr>
              <p:cNvGrpSpPr/>
              <p:nvPr/>
            </p:nvGrpSpPr>
            <p:grpSpPr>
              <a:xfrm>
                <a:off x="2056508" y="418913"/>
                <a:ext cx="4111714" cy="2276747"/>
                <a:chOff x="4276367" y="2982397"/>
                <a:chExt cx="4111714" cy="2276747"/>
              </a:xfrm>
            </p:grpSpPr>
            <p:grpSp>
              <p:nvGrpSpPr>
                <p:cNvPr id="112" name="Groupe 111">
                  <a:extLst>
                    <a:ext uri="{FF2B5EF4-FFF2-40B4-BE49-F238E27FC236}">
                      <a16:creationId xmlns:a16="http://schemas.microsoft.com/office/drawing/2014/main" id="{12D891A1-5551-4683-A14D-1BBFA4E24F23}"/>
                    </a:ext>
                  </a:extLst>
                </p:cNvPr>
                <p:cNvGrpSpPr/>
                <p:nvPr/>
              </p:nvGrpSpPr>
              <p:grpSpPr>
                <a:xfrm>
                  <a:off x="6998487" y="3178290"/>
                  <a:ext cx="955704" cy="1497695"/>
                  <a:chOff x="6887562" y="3328323"/>
                  <a:chExt cx="955704" cy="1497695"/>
                </a:xfrm>
              </p:grpSpPr>
              <p:grpSp>
                <p:nvGrpSpPr>
                  <p:cNvPr id="116" name="Graphique 157" descr="Groupe d’hommes">
                    <a:extLst>
                      <a:ext uri="{FF2B5EF4-FFF2-40B4-BE49-F238E27FC236}">
                        <a16:creationId xmlns:a16="http://schemas.microsoft.com/office/drawing/2014/main" id="{AB769FDC-C284-45CC-B695-25F7A1A53483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6892687" y="3337644"/>
                    <a:ext cx="318563" cy="318563"/>
                    <a:chOff x="6892687" y="3337644"/>
                    <a:chExt cx="318563" cy="318563"/>
                  </a:xfrm>
                </p:grpSpPr>
                <p:sp>
                  <p:nvSpPr>
                    <p:cNvPr id="215" name="Forme libre : forme 15">
                      <a:extLst>
                        <a:ext uri="{FF2B5EF4-FFF2-40B4-BE49-F238E27FC236}">
                          <a16:creationId xmlns:a16="http://schemas.microsoft.com/office/drawing/2014/main" id="{0DA62871-2D7B-485A-889D-C59CA19FE0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11699" y="3368173"/>
                      <a:ext cx="46457" cy="46457"/>
                    </a:xfrm>
                    <a:custGeom>
                      <a:avLst/>
                      <a:gdLst>
                        <a:gd name="connsiteX0" fmla="*/ 46457 w 46457"/>
                        <a:gd name="connsiteY0" fmla="*/ 23229 h 46457"/>
                        <a:gd name="connsiteX1" fmla="*/ 23229 w 46457"/>
                        <a:gd name="connsiteY1" fmla="*/ 46457 h 46457"/>
                        <a:gd name="connsiteX2" fmla="*/ 0 w 46457"/>
                        <a:gd name="connsiteY2" fmla="*/ 23229 h 46457"/>
                        <a:gd name="connsiteX3" fmla="*/ 23229 w 46457"/>
                        <a:gd name="connsiteY3" fmla="*/ 0 h 46457"/>
                        <a:gd name="connsiteX4" fmla="*/ 46457 w 46457"/>
                        <a:gd name="connsiteY4" fmla="*/ 23229 h 464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6457" h="46457">
                          <a:moveTo>
                            <a:pt x="46457" y="23229"/>
                          </a:moveTo>
                          <a:cubicBezTo>
                            <a:pt x="46457" y="36057"/>
                            <a:pt x="36057" y="46457"/>
                            <a:pt x="23229" y="46457"/>
                          </a:cubicBezTo>
                          <a:cubicBezTo>
                            <a:pt x="10400" y="46457"/>
                            <a:pt x="0" y="36057"/>
                            <a:pt x="0" y="23229"/>
                          </a:cubicBezTo>
                          <a:cubicBezTo>
                            <a:pt x="0" y="10400"/>
                            <a:pt x="10400" y="0"/>
                            <a:pt x="23229" y="0"/>
                          </a:cubicBezTo>
                          <a:cubicBezTo>
                            <a:pt x="36057" y="0"/>
                            <a:pt x="46457" y="10400"/>
                            <a:pt x="46457" y="23229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32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216" name="Forme libre : forme 16">
                      <a:extLst>
                        <a:ext uri="{FF2B5EF4-FFF2-40B4-BE49-F238E27FC236}">
                          <a16:creationId xmlns:a16="http://schemas.microsoft.com/office/drawing/2014/main" id="{318214DD-0E9E-4083-BA70-598238915B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45781" y="3368173"/>
                      <a:ext cx="46457" cy="46457"/>
                    </a:xfrm>
                    <a:custGeom>
                      <a:avLst/>
                      <a:gdLst>
                        <a:gd name="connsiteX0" fmla="*/ 46457 w 46457"/>
                        <a:gd name="connsiteY0" fmla="*/ 23229 h 46457"/>
                        <a:gd name="connsiteX1" fmla="*/ 23229 w 46457"/>
                        <a:gd name="connsiteY1" fmla="*/ 46457 h 46457"/>
                        <a:gd name="connsiteX2" fmla="*/ 0 w 46457"/>
                        <a:gd name="connsiteY2" fmla="*/ 23229 h 46457"/>
                        <a:gd name="connsiteX3" fmla="*/ 23229 w 46457"/>
                        <a:gd name="connsiteY3" fmla="*/ 0 h 46457"/>
                        <a:gd name="connsiteX4" fmla="*/ 46457 w 46457"/>
                        <a:gd name="connsiteY4" fmla="*/ 23229 h 464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6457" h="46457">
                          <a:moveTo>
                            <a:pt x="46457" y="23229"/>
                          </a:moveTo>
                          <a:cubicBezTo>
                            <a:pt x="46457" y="36057"/>
                            <a:pt x="36057" y="46457"/>
                            <a:pt x="23229" y="46457"/>
                          </a:cubicBezTo>
                          <a:cubicBezTo>
                            <a:pt x="10400" y="46457"/>
                            <a:pt x="0" y="36057"/>
                            <a:pt x="0" y="23229"/>
                          </a:cubicBezTo>
                          <a:cubicBezTo>
                            <a:pt x="0" y="10400"/>
                            <a:pt x="10400" y="0"/>
                            <a:pt x="23229" y="0"/>
                          </a:cubicBezTo>
                          <a:cubicBezTo>
                            <a:pt x="36057" y="0"/>
                            <a:pt x="46457" y="10400"/>
                            <a:pt x="46457" y="23229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32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217" name="Forme libre : forme 17">
                      <a:extLst>
                        <a:ext uri="{FF2B5EF4-FFF2-40B4-BE49-F238E27FC236}">
                          <a16:creationId xmlns:a16="http://schemas.microsoft.com/office/drawing/2014/main" id="{4AC4B0FA-9993-4CF9-B9FB-4F2BD7DAF8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28740" y="3368173"/>
                      <a:ext cx="46457" cy="46457"/>
                    </a:xfrm>
                    <a:custGeom>
                      <a:avLst/>
                      <a:gdLst>
                        <a:gd name="connsiteX0" fmla="*/ 46457 w 46457"/>
                        <a:gd name="connsiteY0" fmla="*/ 23229 h 46457"/>
                        <a:gd name="connsiteX1" fmla="*/ 23229 w 46457"/>
                        <a:gd name="connsiteY1" fmla="*/ 46457 h 46457"/>
                        <a:gd name="connsiteX2" fmla="*/ 0 w 46457"/>
                        <a:gd name="connsiteY2" fmla="*/ 23229 h 46457"/>
                        <a:gd name="connsiteX3" fmla="*/ 23229 w 46457"/>
                        <a:gd name="connsiteY3" fmla="*/ 0 h 46457"/>
                        <a:gd name="connsiteX4" fmla="*/ 46457 w 46457"/>
                        <a:gd name="connsiteY4" fmla="*/ 23229 h 464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6457" h="46457">
                          <a:moveTo>
                            <a:pt x="46457" y="23229"/>
                          </a:moveTo>
                          <a:cubicBezTo>
                            <a:pt x="46457" y="36057"/>
                            <a:pt x="36057" y="46457"/>
                            <a:pt x="23229" y="46457"/>
                          </a:cubicBezTo>
                          <a:cubicBezTo>
                            <a:pt x="10400" y="46457"/>
                            <a:pt x="0" y="36057"/>
                            <a:pt x="0" y="23229"/>
                          </a:cubicBezTo>
                          <a:cubicBezTo>
                            <a:pt x="0" y="10400"/>
                            <a:pt x="10400" y="0"/>
                            <a:pt x="23229" y="0"/>
                          </a:cubicBezTo>
                          <a:cubicBezTo>
                            <a:pt x="36057" y="0"/>
                            <a:pt x="46457" y="10400"/>
                            <a:pt x="46457" y="23229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32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218" name="Forme libre : forme 19">
                      <a:extLst>
                        <a:ext uri="{FF2B5EF4-FFF2-40B4-BE49-F238E27FC236}">
                          <a16:creationId xmlns:a16="http://schemas.microsoft.com/office/drawing/2014/main" id="{F0035495-01FA-415F-A2EB-6CD9AD5123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93229" y="3421599"/>
                      <a:ext cx="116143" cy="202420"/>
                    </a:xfrm>
                    <a:custGeom>
                      <a:avLst/>
                      <a:gdLst>
                        <a:gd name="connsiteX0" fmla="*/ 117807 w 116142"/>
                        <a:gd name="connsiteY0" fmla="*/ 77982 h 202420"/>
                        <a:gd name="connsiteX1" fmla="*/ 102874 w 116142"/>
                        <a:gd name="connsiteY1" fmla="*/ 22897 h 202420"/>
                        <a:gd name="connsiteX2" fmla="*/ 99888 w 116142"/>
                        <a:gd name="connsiteY2" fmla="*/ 17587 h 202420"/>
                        <a:gd name="connsiteX3" fmla="*/ 76991 w 116142"/>
                        <a:gd name="connsiteY3" fmla="*/ 2987 h 202420"/>
                        <a:gd name="connsiteX4" fmla="*/ 59072 w 116142"/>
                        <a:gd name="connsiteY4" fmla="*/ 0 h 202420"/>
                        <a:gd name="connsiteX5" fmla="*/ 41152 w 116142"/>
                        <a:gd name="connsiteY5" fmla="*/ 2987 h 202420"/>
                        <a:gd name="connsiteX6" fmla="*/ 18256 w 116142"/>
                        <a:gd name="connsiteY6" fmla="*/ 17587 h 202420"/>
                        <a:gd name="connsiteX7" fmla="*/ 15269 w 116142"/>
                        <a:gd name="connsiteY7" fmla="*/ 22897 h 202420"/>
                        <a:gd name="connsiteX8" fmla="*/ 337 w 116142"/>
                        <a:gd name="connsiteY8" fmla="*/ 77982 h 202420"/>
                        <a:gd name="connsiteX9" fmla="*/ 7305 w 116142"/>
                        <a:gd name="connsiteY9" fmla="*/ 90591 h 202420"/>
                        <a:gd name="connsiteX10" fmla="*/ 9960 w 116142"/>
                        <a:gd name="connsiteY10" fmla="*/ 90923 h 202420"/>
                        <a:gd name="connsiteX11" fmla="*/ 19583 w 116142"/>
                        <a:gd name="connsiteY11" fmla="*/ 83623 h 202420"/>
                        <a:gd name="connsiteX12" fmla="*/ 32857 w 116142"/>
                        <a:gd name="connsiteY12" fmla="*/ 35175 h 202420"/>
                        <a:gd name="connsiteX13" fmla="*/ 32857 w 116142"/>
                        <a:gd name="connsiteY13" fmla="*/ 204079 h 202420"/>
                        <a:gd name="connsiteX14" fmla="*/ 52767 w 116142"/>
                        <a:gd name="connsiteY14" fmla="*/ 204079 h 202420"/>
                        <a:gd name="connsiteX15" fmla="*/ 52767 w 116142"/>
                        <a:gd name="connsiteY15" fmla="*/ 109174 h 202420"/>
                        <a:gd name="connsiteX16" fmla="*/ 66040 w 116142"/>
                        <a:gd name="connsiteY16" fmla="*/ 109174 h 202420"/>
                        <a:gd name="connsiteX17" fmla="*/ 66040 w 116142"/>
                        <a:gd name="connsiteY17" fmla="*/ 203748 h 202420"/>
                        <a:gd name="connsiteX18" fmla="*/ 85950 w 116142"/>
                        <a:gd name="connsiteY18" fmla="*/ 203748 h 202420"/>
                        <a:gd name="connsiteX19" fmla="*/ 85950 w 116142"/>
                        <a:gd name="connsiteY19" fmla="*/ 35175 h 202420"/>
                        <a:gd name="connsiteX20" fmla="*/ 99224 w 116142"/>
                        <a:gd name="connsiteY20" fmla="*/ 83623 h 202420"/>
                        <a:gd name="connsiteX21" fmla="*/ 108847 w 116142"/>
                        <a:gd name="connsiteY21" fmla="*/ 90923 h 202420"/>
                        <a:gd name="connsiteX22" fmla="*/ 111502 w 116142"/>
                        <a:gd name="connsiteY22" fmla="*/ 90591 h 202420"/>
                        <a:gd name="connsiteX23" fmla="*/ 117807 w 116142"/>
                        <a:gd name="connsiteY23" fmla="*/ 77982 h 2024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</a:cxnLst>
                      <a:rect l="l" t="t" r="r" b="b"/>
                      <a:pathLst>
                        <a:path w="116142" h="202420">
                          <a:moveTo>
                            <a:pt x="117807" y="77982"/>
                          </a:moveTo>
                          <a:lnTo>
                            <a:pt x="102874" y="22897"/>
                          </a:lnTo>
                          <a:cubicBezTo>
                            <a:pt x="102210" y="20906"/>
                            <a:pt x="101215" y="18915"/>
                            <a:pt x="99888" y="17587"/>
                          </a:cubicBezTo>
                          <a:cubicBezTo>
                            <a:pt x="93583" y="10951"/>
                            <a:pt x="85619" y="5973"/>
                            <a:pt x="76991" y="2987"/>
                          </a:cubicBezTo>
                          <a:cubicBezTo>
                            <a:pt x="71350" y="996"/>
                            <a:pt x="65377" y="0"/>
                            <a:pt x="59072" y="0"/>
                          </a:cubicBezTo>
                          <a:cubicBezTo>
                            <a:pt x="52767" y="0"/>
                            <a:pt x="46794" y="996"/>
                            <a:pt x="41152" y="2987"/>
                          </a:cubicBezTo>
                          <a:cubicBezTo>
                            <a:pt x="32193" y="5973"/>
                            <a:pt x="24561" y="10951"/>
                            <a:pt x="18256" y="17587"/>
                          </a:cubicBezTo>
                          <a:cubicBezTo>
                            <a:pt x="16928" y="19247"/>
                            <a:pt x="15933" y="20906"/>
                            <a:pt x="15269" y="22897"/>
                          </a:cubicBezTo>
                          <a:lnTo>
                            <a:pt x="337" y="77982"/>
                          </a:lnTo>
                          <a:cubicBezTo>
                            <a:pt x="-991" y="83291"/>
                            <a:pt x="1664" y="89264"/>
                            <a:pt x="7305" y="90591"/>
                          </a:cubicBezTo>
                          <a:cubicBezTo>
                            <a:pt x="8301" y="90923"/>
                            <a:pt x="8964" y="90923"/>
                            <a:pt x="9960" y="90923"/>
                          </a:cubicBezTo>
                          <a:cubicBezTo>
                            <a:pt x="14274" y="90923"/>
                            <a:pt x="18256" y="87937"/>
                            <a:pt x="19583" y="83623"/>
                          </a:cubicBezTo>
                          <a:lnTo>
                            <a:pt x="32857" y="35175"/>
                          </a:lnTo>
                          <a:lnTo>
                            <a:pt x="32857" y="204079"/>
                          </a:lnTo>
                          <a:lnTo>
                            <a:pt x="52767" y="204079"/>
                          </a:lnTo>
                          <a:lnTo>
                            <a:pt x="52767" y="109174"/>
                          </a:lnTo>
                          <a:lnTo>
                            <a:pt x="66040" y="109174"/>
                          </a:lnTo>
                          <a:lnTo>
                            <a:pt x="66040" y="203748"/>
                          </a:lnTo>
                          <a:lnTo>
                            <a:pt x="85950" y="203748"/>
                          </a:lnTo>
                          <a:lnTo>
                            <a:pt x="85950" y="35175"/>
                          </a:lnTo>
                          <a:lnTo>
                            <a:pt x="99224" y="83623"/>
                          </a:lnTo>
                          <a:cubicBezTo>
                            <a:pt x="100551" y="87937"/>
                            <a:pt x="104533" y="90923"/>
                            <a:pt x="108847" y="90923"/>
                          </a:cubicBezTo>
                          <a:cubicBezTo>
                            <a:pt x="109843" y="90923"/>
                            <a:pt x="110506" y="90923"/>
                            <a:pt x="111502" y="90591"/>
                          </a:cubicBezTo>
                          <a:cubicBezTo>
                            <a:pt x="116148" y="89264"/>
                            <a:pt x="119134" y="83291"/>
                            <a:pt x="117807" y="77982"/>
                          </a:cubicBezTo>
                          <a:close/>
                        </a:path>
                      </a:pathLst>
                    </a:custGeom>
                    <a:solidFill>
                      <a:srgbClr val="00B0F0"/>
                    </a:solidFill>
                    <a:ln w="32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219" name="Forme libre : forme 21">
                      <a:extLst>
                        <a:ext uri="{FF2B5EF4-FFF2-40B4-BE49-F238E27FC236}">
                          <a16:creationId xmlns:a16="http://schemas.microsoft.com/office/drawing/2014/main" id="{549C74A8-EB93-468B-B10D-2562F39F01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09606" y="3421267"/>
                      <a:ext cx="92914" cy="202420"/>
                    </a:xfrm>
                    <a:custGeom>
                      <a:avLst/>
                      <a:gdLst>
                        <a:gd name="connsiteX0" fmla="*/ 76991 w 92914"/>
                        <a:gd name="connsiteY0" fmla="*/ 76654 h 202420"/>
                        <a:gd name="connsiteX1" fmla="*/ 91923 w 92914"/>
                        <a:gd name="connsiteY1" fmla="*/ 21569 h 202420"/>
                        <a:gd name="connsiteX2" fmla="*/ 95905 w 92914"/>
                        <a:gd name="connsiteY2" fmla="*/ 13605 h 202420"/>
                        <a:gd name="connsiteX3" fmla="*/ 76991 w 92914"/>
                        <a:gd name="connsiteY3" fmla="*/ 2987 h 202420"/>
                        <a:gd name="connsiteX4" fmla="*/ 59072 w 92914"/>
                        <a:gd name="connsiteY4" fmla="*/ 0 h 202420"/>
                        <a:gd name="connsiteX5" fmla="*/ 41152 w 92914"/>
                        <a:gd name="connsiteY5" fmla="*/ 2987 h 202420"/>
                        <a:gd name="connsiteX6" fmla="*/ 18256 w 92914"/>
                        <a:gd name="connsiteY6" fmla="*/ 17587 h 202420"/>
                        <a:gd name="connsiteX7" fmla="*/ 15269 w 92914"/>
                        <a:gd name="connsiteY7" fmla="*/ 22897 h 202420"/>
                        <a:gd name="connsiteX8" fmla="*/ 337 w 92914"/>
                        <a:gd name="connsiteY8" fmla="*/ 78313 h 202420"/>
                        <a:gd name="connsiteX9" fmla="*/ 7305 w 92914"/>
                        <a:gd name="connsiteY9" fmla="*/ 90923 h 202420"/>
                        <a:gd name="connsiteX10" fmla="*/ 9960 w 92914"/>
                        <a:gd name="connsiteY10" fmla="*/ 91255 h 202420"/>
                        <a:gd name="connsiteX11" fmla="*/ 19583 w 92914"/>
                        <a:gd name="connsiteY11" fmla="*/ 83955 h 202420"/>
                        <a:gd name="connsiteX12" fmla="*/ 32857 w 92914"/>
                        <a:gd name="connsiteY12" fmla="*/ 35507 h 202420"/>
                        <a:gd name="connsiteX13" fmla="*/ 32857 w 92914"/>
                        <a:gd name="connsiteY13" fmla="*/ 204411 h 202420"/>
                        <a:gd name="connsiteX14" fmla="*/ 52767 w 92914"/>
                        <a:gd name="connsiteY14" fmla="*/ 204411 h 202420"/>
                        <a:gd name="connsiteX15" fmla="*/ 52767 w 92914"/>
                        <a:gd name="connsiteY15" fmla="*/ 109506 h 202420"/>
                        <a:gd name="connsiteX16" fmla="*/ 66040 w 92914"/>
                        <a:gd name="connsiteY16" fmla="*/ 109506 h 202420"/>
                        <a:gd name="connsiteX17" fmla="*/ 66040 w 92914"/>
                        <a:gd name="connsiteY17" fmla="*/ 204079 h 202420"/>
                        <a:gd name="connsiteX18" fmla="*/ 85950 w 92914"/>
                        <a:gd name="connsiteY18" fmla="*/ 204079 h 202420"/>
                        <a:gd name="connsiteX19" fmla="*/ 85950 w 92914"/>
                        <a:gd name="connsiteY19" fmla="*/ 96564 h 202420"/>
                        <a:gd name="connsiteX20" fmla="*/ 76991 w 92914"/>
                        <a:gd name="connsiteY20" fmla="*/ 76654 h 2024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92914" h="202420">
                          <a:moveTo>
                            <a:pt x="76991" y="76654"/>
                          </a:moveTo>
                          <a:lnTo>
                            <a:pt x="91923" y="21569"/>
                          </a:lnTo>
                          <a:cubicBezTo>
                            <a:pt x="92587" y="18583"/>
                            <a:pt x="94246" y="15928"/>
                            <a:pt x="95905" y="13605"/>
                          </a:cubicBezTo>
                          <a:cubicBezTo>
                            <a:pt x="90596" y="8960"/>
                            <a:pt x="83959" y="5309"/>
                            <a:pt x="76991" y="2987"/>
                          </a:cubicBezTo>
                          <a:cubicBezTo>
                            <a:pt x="71350" y="996"/>
                            <a:pt x="65377" y="0"/>
                            <a:pt x="59072" y="0"/>
                          </a:cubicBezTo>
                          <a:cubicBezTo>
                            <a:pt x="52767" y="0"/>
                            <a:pt x="46794" y="996"/>
                            <a:pt x="41152" y="2987"/>
                          </a:cubicBezTo>
                          <a:cubicBezTo>
                            <a:pt x="32193" y="5973"/>
                            <a:pt x="24561" y="10951"/>
                            <a:pt x="18256" y="17587"/>
                          </a:cubicBezTo>
                          <a:cubicBezTo>
                            <a:pt x="16928" y="19247"/>
                            <a:pt x="15933" y="20906"/>
                            <a:pt x="15269" y="22897"/>
                          </a:cubicBezTo>
                          <a:lnTo>
                            <a:pt x="337" y="78313"/>
                          </a:lnTo>
                          <a:cubicBezTo>
                            <a:pt x="-991" y="83623"/>
                            <a:pt x="1664" y="89596"/>
                            <a:pt x="7305" y="90923"/>
                          </a:cubicBezTo>
                          <a:cubicBezTo>
                            <a:pt x="8301" y="91255"/>
                            <a:pt x="8964" y="91255"/>
                            <a:pt x="9960" y="91255"/>
                          </a:cubicBezTo>
                          <a:cubicBezTo>
                            <a:pt x="14274" y="91255"/>
                            <a:pt x="18256" y="88268"/>
                            <a:pt x="19583" y="83955"/>
                          </a:cubicBezTo>
                          <a:lnTo>
                            <a:pt x="32857" y="35507"/>
                          </a:lnTo>
                          <a:lnTo>
                            <a:pt x="32857" y="204411"/>
                          </a:lnTo>
                          <a:lnTo>
                            <a:pt x="52767" y="204411"/>
                          </a:lnTo>
                          <a:lnTo>
                            <a:pt x="52767" y="109506"/>
                          </a:lnTo>
                          <a:lnTo>
                            <a:pt x="66040" y="109506"/>
                          </a:lnTo>
                          <a:lnTo>
                            <a:pt x="66040" y="204079"/>
                          </a:lnTo>
                          <a:lnTo>
                            <a:pt x="85950" y="204079"/>
                          </a:lnTo>
                          <a:lnTo>
                            <a:pt x="85950" y="96564"/>
                          </a:lnTo>
                          <a:cubicBezTo>
                            <a:pt x="78982" y="93246"/>
                            <a:pt x="75000" y="84950"/>
                            <a:pt x="76991" y="76654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32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220" name="Forme libre : forme 23">
                      <a:extLst>
                        <a:ext uri="{FF2B5EF4-FFF2-40B4-BE49-F238E27FC236}">
                          <a16:creationId xmlns:a16="http://schemas.microsoft.com/office/drawing/2014/main" id="{E074651D-66D5-43A6-BC51-81CCAEE0FD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98094" y="3421599"/>
                      <a:ext cx="92914" cy="202420"/>
                    </a:xfrm>
                    <a:custGeom>
                      <a:avLst/>
                      <a:gdLst>
                        <a:gd name="connsiteX0" fmla="*/ 95901 w 92914"/>
                        <a:gd name="connsiteY0" fmla="*/ 77982 h 202420"/>
                        <a:gd name="connsiteX1" fmla="*/ 80636 w 92914"/>
                        <a:gd name="connsiteY1" fmla="*/ 22897 h 202420"/>
                        <a:gd name="connsiteX2" fmla="*/ 77650 w 92914"/>
                        <a:gd name="connsiteY2" fmla="*/ 17587 h 202420"/>
                        <a:gd name="connsiteX3" fmla="*/ 54753 w 92914"/>
                        <a:gd name="connsiteY3" fmla="*/ 2987 h 202420"/>
                        <a:gd name="connsiteX4" fmla="*/ 36834 w 92914"/>
                        <a:gd name="connsiteY4" fmla="*/ 0 h 202420"/>
                        <a:gd name="connsiteX5" fmla="*/ 18915 w 92914"/>
                        <a:gd name="connsiteY5" fmla="*/ 2987 h 202420"/>
                        <a:gd name="connsiteX6" fmla="*/ 0 w 92914"/>
                        <a:gd name="connsiteY6" fmla="*/ 13605 h 202420"/>
                        <a:gd name="connsiteX7" fmla="*/ 3982 w 92914"/>
                        <a:gd name="connsiteY7" fmla="*/ 21238 h 202420"/>
                        <a:gd name="connsiteX8" fmla="*/ 18915 w 92914"/>
                        <a:gd name="connsiteY8" fmla="*/ 76322 h 202420"/>
                        <a:gd name="connsiteX9" fmla="*/ 9955 w 92914"/>
                        <a:gd name="connsiteY9" fmla="*/ 96233 h 202420"/>
                        <a:gd name="connsiteX10" fmla="*/ 9955 w 92914"/>
                        <a:gd name="connsiteY10" fmla="*/ 204079 h 202420"/>
                        <a:gd name="connsiteX11" fmla="*/ 29865 w 92914"/>
                        <a:gd name="connsiteY11" fmla="*/ 204079 h 202420"/>
                        <a:gd name="connsiteX12" fmla="*/ 29865 w 92914"/>
                        <a:gd name="connsiteY12" fmla="*/ 109174 h 202420"/>
                        <a:gd name="connsiteX13" fmla="*/ 43139 w 92914"/>
                        <a:gd name="connsiteY13" fmla="*/ 109174 h 202420"/>
                        <a:gd name="connsiteX14" fmla="*/ 43139 w 92914"/>
                        <a:gd name="connsiteY14" fmla="*/ 203748 h 202420"/>
                        <a:gd name="connsiteX15" fmla="*/ 63049 w 92914"/>
                        <a:gd name="connsiteY15" fmla="*/ 203748 h 202420"/>
                        <a:gd name="connsiteX16" fmla="*/ 63049 w 92914"/>
                        <a:gd name="connsiteY16" fmla="*/ 35175 h 202420"/>
                        <a:gd name="connsiteX17" fmla="*/ 76322 w 92914"/>
                        <a:gd name="connsiteY17" fmla="*/ 83623 h 202420"/>
                        <a:gd name="connsiteX18" fmla="*/ 85946 w 92914"/>
                        <a:gd name="connsiteY18" fmla="*/ 90923 h 202420"/>
                        <a:gd name="connsiteX19" fmla="*/ 88600 w 92914"/>
                        <a:gd name="connsiteY19" fmla="*/ 90591 h 202420"/>
                        <a:gd name="connsiteX20" fmla="*/ 95901 w 92914"/>
                        <a:gd name="connsiteY20" fmla="*/ 77982 h 2024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92914" h="202420">
                          <a:moveTo>
                            <a:pt x="95901" y="77982"/>
                          </a:moveTo>
                          <a:lnTo>
                            <a:pt x="80636" y="22897"/>
                          </a:lnTo>
                          <a:cubicBezTo>
                            <a:pt x="79973" y="20906"/>
                            <a:pt x="78977" y="18915"/>
                            <a:pt x="77650" y="17587"/>
                          </a:cubicBezTo>
                          <a:cubicBezTo>
                            <a:pt x="71345" y="10951"/>
                            <a:pt x="63381" y="5973"/>
                            <a:pt x="54753" y="2987"/>
                          </a:cubicBezTo>
                          <a:cubicBezTo>
                            <a:pt x="49112" y="996"/>
                            <a:pt x="43139" y="0"/>
                            <a:pt x="36834" y="0"/>
                          </a:cubicBezTo>
                          <a:cubicBezTo>
                            <a:pt x="30529" y="0"/>
                            <a:pt x="24556" y="996"/>
                            <a:pt x="18915" y="2987"/>
                          </a:cubicBezTo>
                          <a:cubicBezTo>
                            <a:pt x="11946" y="5309"/>
                            <a:pt x="5641" y="8960"/>
                            <a:pt x="0" y="13605"/>
                          </a:cubicBezTo>
                          <a:cubicBezTo>
                            <a:pt x="1991" y="15928"/>
                            <a:pt x="3318" y="18583"/>
                            <a:pt x="3982" y="21238"/>
                          </a:cubicBezTo>
                          <a:lnTo>
                            <a:pt x="18915" y="76322"/>
                          </a:lnTo>
                          <a:cubicBezTo>
                            <a:pt x="21238" y="84618"/>
                            <a:pt x="16924" y="92914"/>
                            <a:pt x="9955" y="96233"/>
                          </a:cubicBezTo>
                          <a:lnTo>
                            <a:pt x="9955" y="204079"/>
                          </a:lnTo>
                          <a:lnTo>
                            <a:pt x="29865" y="204079"/>
                          </a:lnTo>
                          <a:lnTo>
                            <a:pt x="29865" y="109174"/>
                          </a:lnTo>
                          <a:lnTo>
                            <a:pt x="43139" y="109174"/>
                          </a:lnTo>
                          <a:lnTo>
                            <a:pt x="43139" y="203748"/>
                          </a:lnTo>
                          <a:lnTo>
                            <a:pt x="63049" y="203748"/>
                          </a:lnTo>
                          <a:lnTo>
                            <a:pt x="63049" y="35175"/>
                          </a:lnTo>
                          <a:lnTo>
                            <a:pt x="76322" y="83623"/>
                          </a:lnTo>
                          <a:cubicBezTo>
                            <a:pt x="77650" y="87937"/>
                            <a:pt x="81632" y="90923"/>
                            <a:pt x="85946" y="90923"/>
                          </a:cubicBezTo>
                          <a:cubicBezTo>
                            <a:pt x="86941" y="90923"/>
                            <a:pt x="87605" y="90923"/>
                            <a:pt x="88600" y="90591"/>
                          </a:cubicBezTo>
                          <a:cubicBezTo>
                            <a:pt x="94242" y="89264"/>
                            <a:pt x="97228" y="83291"/>
                            <a:pt x="95901" y="77982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32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117" name="Graphique 158" descr="Groupe d’hommes">
                    <a:extLst>
                      <a:ext uri="{FF2B5EF4-FFF2-40B4-BE49-F238E27FC236}">
                        <a16:creationId xmlns:a16="http://schemas.microsoft.com/office/drawing/2014/main" id="{B8FA7EB9-179F-427A-946D-3BEE514E8AB2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7211250" y="3337644"/>
                    <a:ext cx="318563" cy="318563"/>
                    <a:chOff x="7211250" y="3337644"/>
                    <a:chExt cx="318563" cy="318563"/>
                  </a:xfrm>
                </p:grpSpPr>
                <p:sp>
                  <p:nvSpPr>
                    <p:cNvPr id="209" name="Forme libre : forme 26">
                      <a:extLst>
                        <a:ext uri="{FF2B5EF4-FFF2-40B4-BE49-F238E27FC236}">
                          <a16:creationId xmlns:a16="http://schemas.microsoft.com/office/drawing/2014/main" id="{39C523C4-77C6-4E71-941C-C6D8151C8A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30262" y="3368173"/>
                      <a:ext cx="46457" cy="46457"/>
                    </a:xfrm>
                    <a:custGeom>
                      <a:avLst/>
                      <a:gdLst>
                        <a:gd name="connsiteX0" fmla="*/ 46457 w 46457"/>
                        <a:gd name="connsiteY0" fmla="*/ 23229 h 46457"/>
                        <a:gd name="connsiteX1" fmla="*/ 23229 w 46457"/>
                        <a:gd name="connsiteY1" fmla="*/ 46457 h 46457"/>
                        <a:gd name="connsiteX2" fmla="*/ 0 w 46457"/>
                        <a:gd name="connsiteY2" fmla="*/ 23229 h 46457"/>
                        <a:gd name="connsiteX3" fmla="*/ 23229 w 46457"/>
                        <a:gd name="connsiteY3" fmla="*/ 0 h 46457"/>
                        <a:gd name="connsiteX4" fmla="*/ 46457 w 46457"/>
                        <a:gd name="connsiteY4" fmla="*/ 23229 h 464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6457" h="46457">
                          <a:moveTo>
                            <a:pt x="46457" y="23229"/>
                          </a:moveTo>
                          <a:cubicBezTo>
                            <a:pt x="46457" y="36057"/>
                            <a:pt x="36057" y="46457"/>
                            <a:pt x="23229" y="46457"/>
                          </a:cubicBezTo>
                          <a:cubicBezTo>
                            <a:pt x="10400" y="46457"/>
                            <a:pt x="0" y="36057"/>
                            <a:pt x="0" y="23229"/>
                          </a:cubicBezTo>
                          <a:cubicBezTo>
                            <a:pt x="0" y="10400"/>
                            <a:pt x="10400" y="0"/>
                            <a:pt x="23229" y="0"/>
                          </a:cubicBezTo>
                          <a:cubicBezTo>
                            <a:pt x="36057" y="0"/>
                            <a:pt x="46457" y="10400"/>
                            <a:pt x="46457" y="23229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32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210" name="Forme libre : forme 27">
                      <a:extLst>
                        <a:ext uri="{FF2B5EF4-FFF2-40B4-BE49-F238E27FC236}">
                          <a16:creationId xmlns:a16="http://schemas.microsoft.com/office/drawing/2014/main" id="{700839CD-4C72-4F07-9AB6-4EFE519081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64344" y="3368173"/>
                      <a:ext cx="46457" cy="46457"/>
                    </a:xfrm>
                    <a:custGeom>
                      <a:avLst/>
                      <a:gdLst>
                        <a:gd name="connsiteX0" fmla="*/ 46457 w 46457"/>
                        <a:gd name="connsiteY0" fmla="*/ 23229 h 46457"/>
                        <a:gd name="connsiteX1" fmla="*/ 23229 w 46457"/>
                        <a:gd name="connsiteY1" fmla="*/ 46457 h 46457"/>
                        <a:gd name="connsiteX2" fmla="*/ 0 w 46457"/>
                        <a:gd name="connsiteY2" fmla="*/ 23229 h 46457"/>
                        <a:gd name="connsiteX3" fmla="*/ 23229 w 46457"/>
                        <a:gd name="connsiteY3" fmla="*/ 0 h 46457"/>
                        <a:gd name="connsiteX4" fmla="*/ 46457 w 46457"/>
                        <a:gd name="connsiteY4" fmla="*/ 23229 h 464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6457" h="46457">
                          <a:moveTo>
                            <a:pt x="46457" y="23229"/>
                          </a:moveTo>
                          <a:cubicBezTo>
                            <a:pt x="46457" y="36057"/>
                            <a:pt x="36057" y="46457"/>
                            <a:pt x="23229" y="46457"/>
                          </a:cubicBezTo>
                          <a:cubicBezTo>
                            <a:pt x="10400" y="46457"/>
                            <a:pt x="0" y="36057"/>
                            <a:pt x="0" y="23229"/>
                          </a:cubicBezTo>
                          <a:cubicBezTo>
                            <a:pt x="0" y="10400"/>
                            <a:pt x="10400" y="0"/>
                            <a:pt x="23229" y="0"/>
                          </a:cubicBezTo>
                          <a:cubicBezTo>
                            <a:pt x="36057" y="0"/>
                            <a:pt x="46457" y="10400"/>
                            <a:pt x="46457" y="23229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32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211" name="Forme libre : forme 28">
                      <a:extLst>
                        <a:ext uri="{FF2B5EF4-FFF2-40B4-BE49-F238E27FC236}">
                          <a16:creationId xmlns:a16="http://schemas.microsoft.com/office/drawing/2014/main" id="{045DD176-A5F7-4864-86F1-5FAAEEA472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47303" y="3368173"/>
                      <a:ext cx="46457" cy="46457"/>
                    </a:xfrm>
                    <a:custGeom>
                      <a:avLst/>
                      <a:gdLst>
                        <a:gd name="connsiteX0" fmla="*/ 46457 w 46457"/>
                        <a:gd name="connsiteY0" fmla="*/ 23229 h 46457"/>
                        <a:gd name="connsiteX1" fmla="*/ 23229 w 46457"/>
                        <a:gd name="connsiteY1" fmla="*/ 46457 h 46457"/>
                        <a:gd name="connsiteX2" fmla="*/ 0 w 46457"/>
                        <a:gd name="connsiteY2" fmla="*/ 23229 h 46457"/>
                        <a:gd name="connsiteX3" fmla="*/ 23229 w 46457"/>
                        <a:gd name="connsiteY3" fmla="*/ 0 h 46457"/>
                        <a:gd name="connsiteX4" fmla="*/ 46457 w 46457"/>
                        <a:gd name="connsiteY4" fmla="*/ 23229 h 464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6457" h="46457">
                          <a:moveTo>
                            <a:pt x="46457" y="23229"/>
                          </a:moveTo>
                          <a:cubicBezTo>
                            <a:pt x="46457" y="36057"/>
                            <a:pt x="36057" y="46457"/>
                            <a:pt x="23229" y="46457"/>
                          </a:cubicBezTo>
                          <a:cubicBezTo>
                            <a:pt x="10400" y="46457"/>
                            <a:pt x="0" y="36057"/>
                            <a:pt x="0" y="23229"/>
                          </a:cubicBezTo>
                          <a:cubicBezTo>
                            <a:pt x="0" y="10400"/>
                            <a:pt x="10400" y="0"/>
                            <a:pt x="23229" y="0"/>
                          </a:cubicBezTo>
                          <a:cubicBezTo>
                            <a:pt x="36057" y="0"/>
                            <a:pt x="46457" y="10400"/>
                            <a:pt x="46457" y="23229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32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212" name="Forme libre : forme 29">
                      <a:extLst>
                        <a:ext uri="{FF2B5EF4-FFF2-40B4-BE49-F238E27FC236}">
                          <a16:creationId xmlns:a16="http://schemas.microsoft.com/office/drawing/2014/main" id="{F4196A67-4F3B-485F-96A4-87ED3DEAD8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11792" y="3421599"/>
                      <a:ext cx="116143" cy="202420"/>
                    </a:xfrm>
                    <a:custGeom>
                      <a:avLst/>
                      <a:gdLst>
                        <a:gd name="connsiteX0" fmla="*/ 117807 w 116142"/>
                        <a:gd name="connsiteY0" fmla="*/ 77982 h 202420"/>
                        <a:gd name="connsiteX1" fmla="*/ 102874 w 116142"/>
                        <a:gd name="connsiteY1" fmla="*/ 22897 h 202420"/>
                        <a:gd name="connsiteX2" fmla="*/ 99888 w 116142"/>
                        <a:gd name="connsiteY2" fmla="*/ 17587 h 202420"/>
                        <a:gd name="connsiteX3" fmla="*/ 76991 w 116142"/>
                        <a:gd name="connsiteY3" fmla="*/ 2987 h 202420"/>
                        <a:gd name="connsiteX4" fmla="*/ 59072 w 116142"/>
                        <a:gd name="connsiteY4" fmla="*/ 0 h 202420"/>
                        <a:gd name="connsiteX5" fmla="*/ 41152 w 116142"/>
                        <a:gd name="connsiteY5" fmla="*/ 2987 h 202420"/>
                        <a:gd name="connsiteX6" fmla="*/ 18256 w 116142"/>
                        <a:gd name="connsiteY6" fmla="*/ 17587 h 202420"/>
                        <a:gd name="connsiteX7" fmla="*/ 15269 w 116142"/>
                        <a:gd name="connsiteY7" fmla="*/ 22897 h 202420"/>
                        <a:gd name="connsiteX8" fmla="*/ 337 w 116142"/>
                        <a:gd name="connsiteY8" fmla="*/ 77982 h 202420"/>
                        <a:gd name="connsiteX9" fmla="*/ 7305 w 116142"/>
                        <a:gd name="connsiteY9" fmla="*/ 90591 h 202420"/>
                        <a:gd name="connsiteX10" fmla="*/ 9960 w 116142"/>
                        <a:gd name="connsiteY10" fmla="*/ 90923 h 202420"/>
                        <a:gd name="connsiteX11" fmla="*/ 19583 w 116142"/>
                        <a:gd name="connsiteY11" fmla="*/ 83623 h 202420"/>
                        <a:gd name="connsiteX12" fmla="*/ 32857 w 116142"/>
                        <a:gd name="connsiteY12" fmla="*/ 35175 h 202420"/>
                        <a:gd name="connsiteX13" fmla="*/ 32857 w 116142"/>
                        <a:gd name="connsiteY13" fmla="*/ 204079 h 202420"/>
                        <a:gd name="connsiteX14" fmla="*/ 52767 w 116142"/>
                        <a:gd name="connsiteY14" fmla="*/ 204079 h 202420"/>
                        <a:gd name="connsiteX15" fmla="*/ 52767 w 116142"/>
                        <a:gd name="connsiteY15" fmla="*/ 109174 h 202420"/>
                        <a:gd name="connsiteX16" fmla="*/ 66040 w 116142"/>
                        <a:gd name="connsiteY16" fmla="*/ 109174 h 202420"/>
                        <a:gd name="connsiteX17" fmla="*/ 66040 w 116142"/>
                        <a:gd name="connsiteY17" fmla="*/ 203748 h 202420"/>
                        <a:gd name="connsiteX18" fmla="*/ 85950 w 116142"/>
                        <a:gd name="connsiteY18" fmla="*/ 203748 h 202420"/>
                        <a:gd name="connsiteX19" fmla="*/ 85950 w 116142"/>
                        <a:gd name="connsiteY19" fmla="*/ 35175 h 202420"/>
                        <a:gd name="connsiteX20" fmla="*/ 99224 w 116142"/>
                        <a:gd name="connsiteY20" fmla="*/ 83623 h 202420"/>
                        <a:gd name="connsiteX21" fmla="*/ 108847 w 116142"/>
                        <a:gd name="connsiteY21" fmla="*/ 90923 h 202420"/>
                        <a:gd name="connsiteX22" fmla="*/ 111502 w 116142"/>
                        <a:gd name="connsiteY22" fmla="*/ 90591 h 202420"/>
                        <a:gd name="connsiteX23" fmla="*/ 117807 w 116142"/>
                        <a:gd name="connsiteY23" fmla="*/ 77982 h 2024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</a:cxnLst>
                      <a:rect l="l" t="t" r="r" b="b"/>
                      <a:pathLst>
                        <a:path w="116142" h="202420">
                          <a:moveTo>
                            <a:pt x="117807" y="77982"/>
                          </a:moveTo>
                          <a:lnTo>
                            <a:pt x="102874" y="22897"/>
                          </a:lnTo>
                          <a:cubicBezTo>
                            <a:pt x="102210" y="20906"/>
                            <a:pt x="101215" y="18915"/>
                            <a:pt x="99888" y="17587"/>
                          </a:cubicBezTo>
                          <a:cubicBezTo>
                            <a:pt x="93583" y="10951"/>
                            <a:pt x="85619" y="5973"/>
                            <a:pt x="76991" y="2987"/>
                          </a:cubicBezTo>
                          <a:cubicBezTo>
                            <a:pt x="71350" y="996"/>
                            <a:pt x="65377" y="0"/>
                            <a:pt x="59072" y="0"/>
                          </a:cubicBezTo>
                          <a:cubicBezTo>
                            <a:pt x="52767" y="0"/>
                            <a:pt x="46794" y="996"/>
                            <a:pt x="41152" y="2987"/>
                          </a:cubicBezTo>
                          <a:cubicBezTo>
                            <a:pt x="32193" y="5973"/>
                            <a:pt x="24561" y="10951"/>
                            <a:pt x="18256" y="17587"/>
                          </a:cubicBezTo>
                          <a:cubicBezTo>
                            <a:pt x="16928" y="19247"/>
                            <a:pt x="15933" y="20906"/>
                            <a:pt x="15269" y="22897"/>
                          </a:cubicBezTo>
                          <a:lnTo>
                            <a:pt x="337" y="77982"/>
                          </a:lnTo>
                          <a:cubicBezTo>
                            <a:pt x="-991" y="83291"/>
                            <a:pt x="1664" y="89264"/>
                            <a:pt x="7305" y="90591"/>
                          </a:cubicBezTo>
                          <a:cubicBezTo>
                            <a:pt x="8301" y="90923"/>
                            <a:pt x="8964" y="90923"/>
                            <a:pt x="9960" y="90923"/>
                          </a:cubicBezTo>
                          <a:cubicBezTo>
                            <a:pt x="14274" y="90923"/>
                            <a:pt x="18256" y="87937"/>
                            <a:pt x="19583" y="83623"/>
                          </a:cubicBezTo>
                          <a:lnTo>
                            <a:pt x="32857" y="35175"/>
                          </a:lnTo>
                          <a:lnTo>
                            <a:pt x="32857" y="204079"/>
                          </a:lnTo>
                          <a:lnTo>
                            <a:pt x="52767" y="204079"/>
                          </a:lnTo>
                          <a:lnTo>
                            <a:pt x="52767" y="109174"/>
                          </a:lnTo>
                          <a:lnTo>
                            <a:pt x="66040" y="109174"/>
                          </a:lnTo>
                          <a:lnTo>
                            <a:pt x="66040" y="203748"/>
                          </a:lnTo>
                          <a:lnTo>
                            <a:pt x="85950" y="203748"/>
                          </a:lnTo>
                          <a:lnTo>
                            <a:pt x="85950" y="35175"/>
                          </a:lnTo>
                          <a:lnTo>
                            <a:pt x="99224" y="83623"/>
                          </a:lnTo>
                          <a:cubicBezTo>
                            <a:pt x="100551" y="87937"/>
                            <a:pt x="104533" y="90923"/>
                            <a:pt x="108847" y="90923"/>
                          </a:cubicBezTo>
                          <a:cubicBezTo>
                            <a:pt x="109843" y="90923"/>
                            <a:pt x="110506" y="90923"/>
                            <a:pt x="111502" y="90591"/>
                          </a:cubicBezTo>
                          <a:cubicBezTo>
                            <a:pt x="116148" y="89264"/>
                            <a:pt x="119134" y="83291"/>
                            <a:pt x="117807" y="77982"/>
                          </a:cubicBezTo>
                          <a:close/>
                        </a:path>
                      </a:pathLst>
                    </a:custGeom>
                    <a:solidFill>
                      <a:srgbClr val="00B0F0"/>
                    </a:solidFill>
                    <a:ln w="32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>
                        <a:solidFill>
                          <a:srgbClr val="00B0F0"/>
                        </a:solidFill>
                      </a:endParaRPr>
                    </a:p>
                  </p:txBody>
                </p:sp>
                <p:sp>
                  <p:nvSpPr>
                    <p:cNvPr id="213" name="Forme libre : forme 30">
                      <a:extLst>
                        <a:ext uri="{FF2B5EF4-FFF2-40B4-BE49-F238E27FC236}">
                          <a16:creationId xmlns:a16="http://schemas.microsoft.com/office/drawing/2014/main" id="{293A4268-A33D-4BE2-AB5E-D8988AB919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28169" y="3421267"/>
                      <a:ext cx="92914" cy="202420"/>
                    </a:xfrm>
                    <a:custGeom>
                      <a:avLst/>
                      <a:gdLst>
                        <a:gd name="connsiteX0" fmla="*/ 76991 w 92914"/>
                        <a:gd name="connsiteY0" fmla="*/ 76654 h 202420"/>
                        <a:gd name="connsiteX1" fmla="*/ 91923 w 92914"/>
                        <a:gd name="connsiteY1" fmla="*/ 21569 h 202420"/>
                        <a:gd name="connsiteX2" fmla="*/ 95905 w 92914"/>
                        <a:gd name="connsiteY2" fmla="*/ 13605 h 202420"/>
                        <a:gd name="connsiteX3" fmla="*/ 76991 w 92914"/>
                        <a:gd name="connsiteY3" fmla="*/ 2987 h 202420"/>
                        <a:gd name="connsiteX4" fmla="*/ 59072 w 92914"/>
                        <a:gd name="connsiteY4" fmla="*/ 0 h 202420"/>
                        <a:gd name="connsiteX5" fmla="*/ 41152 w 92914"/>
                        <a:gd name="connsiteY5" fmla="*/ 2987 h 202420"/>
                        <a:gd name="connsiteX6" fmla="*/ 18256 w 92914"/>
                        <a:gd name="connsiteY6" fmla="*/ 17587 h 202420"/>
                        <a:gd name="connsiteX7" fmla="*/ 15269 w 92914"/>
                        <a:gd name="connsiteY7" fmla="*/ 22897 h 202420"/>
                        <a:gd name="connsiteX8" fmla="*/ 337 w 92914"/>
                        <a:gd name="connsiteY8" fmla="*/ 78313 h 202420"/>
                        <a:gd name="connsiteX9" fmla="*/ 7305 w 92914"/>
                        <a:gd name="connsiteY9" fmla="*/ 90923 h 202420"/>
                        <a:gd name="connsiteX10" fmla="*/ 9960 w 92914"/>
                        <a:gd name="connsiteY10" fmla="*/ 91255 h 202420"/>
                        <a:gd name="connsiteX11" fmla="*/ 19583 w 92914"/>
                        <a:gd name="connsiteY11" fmla="*/ 83955 h 202420"/>
                        <a:gd name="connsiteX12" fmla="*/ 32857 w 92914"/>
                        <a:gd name="connsiteY12" fmla="*/ 35507 h 202420"/>
                        <a:gd name="connsiteX13" fmla="*/ 32857 w 92914"/>
                        <a:gd name="connsiteY13" fmla="*/ 204411 h 202420"/>
                        <a:gd name="connsiteX14" fmla="*/ 52767 w 92914"/>
                        <a:gd name="connsiteY14" fmla="*/ 204411 h 202420"/>
                        <a:gd name="connsiteX15" fmla="*/ 52767 w 92914"/>
                        <a:gd name="connsiteY15" fmla="*/ 109506 h 202420"/>
                        <a:gd name="connsiteX16" fmla="*/ 66040 w 92914"/>
                        <a:gd name="connsiteY16" fmla="*/ 109506 h 202420"/>
                        <a:gd name="connsiteX17" fmla="*/ 66040 w 92914"/>
                        <a:gd name="connsiteY17" fmla="*/ 204079 h 202420"/>
                        <a:gd name="connsiteX18" fmla="*/ 85950 w 92914"/>
                        <a:gd name="connsiteY18" fmla="*/ 204079 h 202420"/>
                        <a:gd name="connsiteX19" fmla="*/ 85950 w 92914"/>
                        <a:gd name="connsiteY19" fmla="*/ 96564 h 202420"/>
                        <a:gd name="connsiteX20" fmla="*/ 76991 w 92914"/>
                        <a:gd name="connsiteY20" fmla="*/ 76654 h 2024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92914" h="202420">
                          <a:moveTo>
                            <a:pt x="76991" y="76654"/>
                          </a:moveTo>
                          <a:lnTo>
                            <a:pt x="91923" y="21569"/>
                          </a:lnTo>
                          <a:cubicBezTo>
                            <a:pt x="92587" y="18583"/>
                            <a:pt x="94246" y="15928"/>
                            <a:pt x="95905" y="13605"/>
                          </a:cubicBezTo>
                          <a:cubicBezTo>
                            <a:pt x="90596" y="8960"/>
                            <a:pt x="83959" y="5309"/>
                            <a:pt x="76991" y="2987"/>
                          </a:cubicBezTo>
                          <a:cubicBezTo>
                            <a:pt x="71350" y="996"/>
                            <a:pt x="65377" y="0"/>
                            <a:pt x="59072" y="0"/>
                          </a:cubicBezTo>
                          <a:cubicBezTo>
                            <a:pt x="52767" y="0"/>
                            <a:pt x="46794" y="996"/>
                            <a:pt x="41152" y="2987"/>
                          </a:cubicBezTo>
                          <a:cubicBezTo>
                            <a:pt x="32193" y="5973"/>
                            <a:pt x="24561" y="10951"/>
                            <a:pt x="18256" y="17587"/>
                          </a:cubicBezTo>
                          <a:cubicBezTo>
                            <a:pt x="16928" y="19247"/>
                            <a:pt x="15933" y="20906"/>
                            <a:pt x="15269" y="22897"/>
                          </a:cubicBezTo>
                          <a:lnTo>
                            <a:pt x="337" y="78313"/>
                          </a:lnTo>
                          <a:cubicBezTo>
                            <a:pt x="-991" y="83623"/>
                            <a:pt x="1664" y="89596"/>
                            <a:pt x="7305" y="90923"/>
                          </a:cubicBezTo>
                          <a:cubicBezTo>
                            <a:pt x="8301" y="91255"/>
                            <a:pt x="8964" y="91255"/>
                            <a:pt x="9960" y="91255"/>
                          </a:cubicBezTo>
                          <a:cubicBezTo>
                            <a:pt x="14274" y="91255"/>
                            <a:pt x="18256" y="88268"/>
                            <a:pt x="19583" y="83955"/>
                          </a:cubicBezTo>
                          <a:lnTo>
                            <a:pt x="32857" y="35507"/>
                          </a:lnTo>
                          <a:lnTo>
                            <a:pt x="32857" y="204411"/>
                          </a:lnTo>
                          <a:lnTo>
                            <a:pt x="52767" y="204411"/>
                          </a:lnTo>
                          <a:lnTo>
                            <a:pt x="52767" y="109506"/>
                          </a:lnTo>
                          <a:lnTo>
                            <a:pt x="66040" y="109506"/>
                          </a:lnTo>
                          <a:lnTo>
                            <a:pt x="66040" y="204079"/>
                          </a:lnTo>
                          <a:lnTo>
                            <a:pt x="85950" y="204079"/>
                          </a:lnTo>
                          <a:lnTo>
                            <a:pt x="85950" y="96564"/>
                          </a:lnTo>
                          <a:cubicBezTo>
                            <a:pt x="78982" y="93246"/>
                            <a:pt x="75000" y="84950"/>
                            <a:pt x="76991" y="76654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32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214" name="Forme libre : forme 234">
                      <a:extLst>
                        <a:ext uri="{FF2B5EF4-FFF2-40B4-BE49-F238E27FC236}">
                          <a16:creationId xmlns:a16="http://schemas.microsoft.com/office/drawing/2014/main" id="{6F78DD47-DF4A-4B4E-B78B-B0441187E4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16657" y="3421599"/>
                      <a:ext cx="92914" cy="202420"/>
                    </a:xfrm>
                    <a:custGeom>
                      <a:avLst/>
                      <a:gdLst>
                        <a:gd name="connsiteX0" fmla="*/ 95901 w 92914"/>
                        <a:gd name="connsiteY0" fmla="*/ 77982 h 202420"/>
                        <a:gd name="connsiteX1" fmla="*/ 80636 w 92914"/>
                        <a:gd name="connsiteY1" fmla="*/ 22897 h 202420"/>
                        <a:gd name="connsiteX2" fmla="*/ 77650 w 92914"/>
                        <a:gd name="connsiteY2" fmla="*/ 17587 h 202420"/>
                        <a:gd name="connsiteX3" fmla="*/ 54753 w 92914"/>
                        <a:gd name="connsiteY3" fmla="*/ 2987 h 202420"/>
                        <a:gd name="connsiteX4" fmla="*/ 36834 w 92914"/>
                        <a:gd name="connsiteY4" fmla="*/ 0 h 202420"/>
                        <a:gd name="connsiteX5" fmla="*/ 18915 w 92914"/>
                        <a:gd name="connsiteY5" fmla="*/ 2987 h 202420"/>
                        <a:gd name="connsiteX6" fmla="*/ 0 w 92914"/>
                        <a:gd name="connsiteY6" fmla="*/ 13605 h 202420"/>
                        <a:gd name="connsiteX7" fmla="*/ 3982 w 92914"/>
                        <a:gd name="connsiteY7" fmla="*/ 21238 h 202420"/>
                        <a:gd name="connsiteX8" fmla="*/ 18915 w 92914"/>
                        <a:gd name="connsiteY8" fmla="*/ 76322 h 202420"/>
                        <a:gd name="connsiteX9" fmla="*/ 9955 w 92914"/>
                        <a:gd name="connsiteY9" fmla="*/ 96233 h 202420"/>
                        <a:gd name="connsiteX10" fmla="*/ 9955 w 92914"/>
                        <a:gd name="connsiteY10" fmla="*/ 204079 h 202420"/>
                        <a:gd name="connsiteX11" fmla="*/ 29865 w 92914"/>
                        <a:gd name="connsiteY11" fmla="*/ 204079 h 202420"/>
                        <a:gd name="connsiteX12" fmla="*/ 29865 w 92914"/>
                        <a:gd name="connsiteY12" fmla="*/ 109174 h 202420"/>
                        <a:gd name="connsiteX13" fmla="*/ 43139 w 92914"/>
                        <a:gd name="connsiteY13" fmla="*/ 109174 h 202420"/>
                        <a:gd name="connsiteX14" fmla="*/ 43139 w 92914"/>
                        <a:gd name="connsiteY14" fmla="*/ 203748 h 202420"/>
                        <a:gd name="connsiteX15" fmla="*/ 63049 w 92914"/>
                        <a:gd name="connsiteY15" fmla="*/ 203748 h 202420"/>
                        <a:gd name="connsiteX16" fmla="*/ 63049 w 92914"/>
                        <a:gd name="connsiteY16" fmla="*/ 35175 h 202420"/>
                        <a:gd name="connsiteX17" fmla="*/ 76322 w 92914"/>
                        <a:gd name="connsiteY17" fmla="*/ 83623 h 202420"/>
                        <a:gd name="connsiteX18" fmla="*/ 85946 w 92914"/>
                        <a:gd name="connsiteY18" fmla="*/ 90923 h 202420"/>
                        <a:gd name="connsiteX19" fmla="*/ 88600 w 92914"/>
                        <a:gd name="connsiteY19" fmla="*/ 90591 h 202420"/>
                        <a:gd name="connsiteX20" fmla="*/ 95901 w 92914"/>
                        <a:gd name="connsiteY20" fmla="*/ 77982 h 2024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92914" h="202420">
                          <a:moveTo>
                            <a:pt x="95901" y="77982"/>
                          </a:moveTo>
                          <a:lnTo>
                            <a:pt x="80636" y="22897"/>
                          </a:lnTo>
                          <a:cubicBezTo>
                            <a:pt x="79973" y="20906"/>
                            <a:pt x="78977" y="18915"/>
                            <a:pt x="77650" y="17587"/>
                          </a:cubicBezTo>
                          <a:cubicBezTo>
                            <a:pt x="71345" y="10951"/>
                            <a:pt x="63381" y="5973"/>
                            <a:pt x="54753" y="2987"/>
                          </a:cubicBezTo>
                          <a:cubicBezTo>
                            <a:pt x="49112" y="996"/>
                            <a:pt x="43139" y="0"/>
                            <a:pt x="36834" y="0"/>
                          </a:cubicBezTo>
                          <a:cubicBezTo>
                            <a:pt x="30529" y="0"/>
                            <a:pt x="24556" y="996"/>
                            <a:pt x="18915" y="2987"/>
                          </a:cubicBezTo>
                          <a:cubicBezTo>
                            <a:pt x="11946" y="5309"/>
                            <a:pt x="5641" y="8960"/>
                            <a:pt x="0" y="13605"/>
                          </a:cubicBezTo>
                          <a:cubicBezTo>
                            <a:pt x="1991" y="15928"/>
                            <a:pt x="3318" y="18583"/>
                            <a:pt x="3982" y="21238"/>
                          </a:cubicBezTo>
                          <a:lnTo>
                            <a:pt x="18915" y="76322"/>
                          </a:lnTo>
                          <a:cubicBezTo>
                            <a:pt x="21238" y="84618"/>
                            <a:pt x="16924" y="92914"/>
                            <a:pt x="9955" y="96233"/>
                          </a:cubicBezTo>
                          <a:lnTo>
                            <a:pt x="9955" y="204079"/>
                          </a:lnTo>
                          <a:lnTo>
                            <a:pt x="29865" y="204079"/>
                          </a:lnTo>
                          <a:lnTo>
                            <a:pt x="29865" y="109174"/>
                          </a:lnTo>
                          <a:lnTo>
                            <a:pt x="43139" y="109174"/>
                          </a:lnTo>
                          <a:lnTo>
                            <a:pt x="43139" y="203748"/>
                          </a:lnTo>
                          <a:lnTo>
                            <a:pt x="63049" y="203748"/>
                          </a:lnTo>
                          <a:lnTo>
                            <a:pt x="63049" y="35175"/>
                          </a:lnTo>
                          <a:lnTo>
                            <a:pt x="76322" y="83623"/>
                          </a:lnTo>
                          <a:cubicBezTo>
                            <a:pt x="77650" y="87937"/>
                            <a:pt x="81632" y="90923"/>
                            <a:pt x="85946" y="90923"/>
                          </a:cubicBezTo>
                          <a:cubicBezTo>
                            <a:pt x="86941" y="90923"/>
                            <a:pt x="87605" y="90923"/>
                            <a:pt x="88600" y="90591"/>
                          </a:cubicBezTo>
                          <a:cubicBezTo>
                            <a:pt x="94242" y="89264"/>
                            <a:pt x="97228" y="83291"/>
                            <a:pt x="95901" y="77982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32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118" name="Graphique 190" descr="Groupe d’hommes">
                    <a:extLst>
                      <a:ext uri="{FF2B5EF4-FFF2-40B4-BE49-F238E27FC236}">
                        <a16:creationId xmlns:a16="http://schemas.microsoft.com/office/drawing/2014/main" id="{61A3350B-649C-4CAC-A691-4F19A0B19A3B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6892672" y="3621412"/>
                    <a:ext cx="318563" cy="318563"/>
                    <a:chOff x="6892672" y="3621412"/>
                    <a:chExt cx="318563" cy="318563"/>
                  </a:xfrm>
                </p:grpSpPr>
                <p:sp>
                  <p:nvSpPr>
                    <p:cNvPr id="203" name="Forme libre : forme 236">
                      <a:extLst>
                        <a:ext uri="{FF2B5EF4-FFF2-40B4-BE49-F238E27FC236}">
                          <a16:creationId xmlns:a16="http://schemas.microsoft.com/office/drawing/2014/main" id="{55C0C9A5-10CC-4809-9E4E-25518A1124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11684" y="3651941"/>
                      <a:ext cx="46457" cy="46457"/>
                    </a:xfrm>
                    <a:custGeom>
                      <a:avLst/>
                      <a:gdLst>
                        <a:gd name="connsiteX0" fmla="*/ 46457 w 46457"/>
                        <a:gd name="connsiteY0" fmla="*/ 23229 h 46457"/>
                        <a:gd name="connsiteX1" fmla="*/ 23229 w 46457"/>
                        <a:gd name="connsiteY1" fmla="*/ 46457 h 46457"/>
                        <a:gd name="connsiteX2" fmla="*/ 0 w 46457"/>
                        <a:gd name="connsiteY2" fmla="*/ 23229 h 46457"/>
                        <a:gd name="connsiteX3" fmla="*/ 23229 w 46457"/>
                        <a:gd name="connsiteY3" fmla="*/ 0 h 46457"/>
                        <a:gd name="connsiteX4" fmla="*/ 46457 w 46457"/>
                        <a:gd name="connsiteY4" fmla="*/ 23229 h 464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6457" h="46457">
                          <a:moveTo>
                            <a:pt x="46457" y="23229"/>
                          </a:moveTo>
                          <a:cubicBezTo>
                            <a:pt x="46457" y="36057"/>
                            <a:pt x="36057" y="46457"/>
                            <a:pt x="23229" y="46457"/>
                          </a:cubicBezTo>
                          <a:cubicBezTo>
                            <a:pt x="10400" y="46457"/>
                            <a:pt x="0" y="36057"/>
                            <a:pt x="0" y="23229"/>
                          </a:cubicBezTo>
                          <a:cubicBezTo>
                            <a:pt x="0" y="10400"/>
                            <a:pt x="10400" y="0"/>
                            <a:pt x="23229" y="0"/>
                          </a:cubicBezTo>
                          <a:cubicBezTo>
                            <a:pt x="36057" y="0"/>
                            <a:pt x="46457" y="10400"/>
                            <a:pt x="46457" y="23229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32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204" name="Forme libre : forme 237">
                      <a:extLst>
                        <a:ext uri="{FF2B5EF4-FFF2-40B4-BE49-F238E27FC236}">
                          <a16:creationId xmlns:a16="http://schemas.microsoft.com/office/drawing/2014/main" id="{50DDB857-8B4C-4E5F-BE68-94A8F6900C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45766" y="3651941"/>
                      <a:ext cx="46457" cy="46457"/>
                    </a:xfrm>
                    <a:custGeom>
                      <a:avLst/>
                      <a:gdLst>
                        <a:gd name="connsiteX0" fmla="*/ 46457 w 46457"/>
                        <a:gd name="connsiteY0" fmla="*/ 23229 h 46457"/>
                        <a:gd name="connsiteX1" fmla="*/ 23229 w 46457"/>
                        <a:gd name="connsiteY1" fmla="*/ 46457 h 46457"/>
                        <a:gd name="connsiteX2" fmla="*/ 0 w 46457"/>
                        <a:gd name="connsiteY2" fmla="*/ 23229 h 46457"/>
                        <a:gd name="connsiteX3" fmla="*/ 23229 w 46457"/>
                        <a:gd name="connsiteY3" fmla="*/ 0 h 46457"/>
                        <a:gd name="connsiteX4" fmla="*/ 46457 w 46457"/>
                        <a:gd name="connsiteY4" fmla="*/ 23229 h 464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6457" h="46457">
                          <a:moveTo>
                            <a:pt x="46457" y="23229"/>
                          </a:moveTo>
                          <a:cubicBezTo>
                            <a:pt x="46457" y="36057"/>
                            <a:pt x="36057" y="46457"/>
                            <a:pt x="23229" y="46457"/>
                          </a:cubicBezTo>
                          <a:cubicBezTo>
                            <a:pt x="10400" y="46457"/>
                            <a:pt x="0" y="36057"/>
                            <a:pt x="0" y="23229"/>
                          </a:cubicBezTo>
                          <a:cubicBezTo>
                            <a:pt x="0" y="10400"/>
                            <a:pt x="10400" y="0"/>
                            <a:pt x="23229" y="0"/>
                          </a:cubicBezTo>
                          <a:cubicBezTo>
                            <a:pt x="36057" y="0"/>
                            <a:pt x="46457" y="10400"/>
                            <a:pt x="46457" y="23229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32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205" name="Forme libre : forme 238">
                      <a:extLst>
                        <a:ext uri="{FF2B5EF4-FFF2-40B4-BE49-F238E27FC236}">
                          <a16:creationId xmlns:a16="http://schemas.microsoft.com/office/drawing/2014/main" id="{3410641E-DEBC-431B-AA0B-E3488F2FE6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28725" y="3651941"/>
                      <a:ext cx="46457" cy="46457"/>
                    </a:xfrm>
                    <a:custGeom>
                      <a:avLst/>
                      <a:gdLst>
                        <a:gd name="connsiteX0" fmla="*/ 46457 w 46457"/>
                        <a:gd name="connsiteY0" fmla="*/ 23229 h 46457"/>
                        <a:gd name="connsiteX1" fmla="*/ 23229 w 46457"/>
                        <a:gd name="connsiteY1" fmla="*/ 46457 h 46457"/>
                        <a:gd name="connsiteX2" fmla="*/ 0 w 46457"/>
                        <a:gd name="connsiteY2" fmla="*/ 23229 h 46457"/>
                        <a:gd name="connsiteX3" fmla="*/ 23229 w 46457"/>
                        <a:gd name="connsiteY3" fmla="*/ 0 h 46457"/>
                        <a:gd name="connsiteX4" fmla="*/ 46457 w 46457"/>
                        <a:gd name="connsiteY4" fmla="*/ 23229 h 464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6457" h="46457">
                          <a:moveTo>
                            <a:pt x="46457" y="23229"/>
                          </a:moveTo>
                          <a:cubicBezTo>
                            <a:pt x="46457" y="36057"/>
                            <a:pt x="36057" y="46457"/>
                            <a:pt x="23229" y="46457"/>
                          </a:cubicBezTo>
                          <a:cubicBezTo>
                            <a:pt x="10400" y="46457"/>
                            <a:pt x="0" y="36057"/>
                            <a:pt x="0" y="23229"/>
                          </a:cubicBezTo>
                          <a:cubicBezTo>
                            <a:pt x="0" y="10400"/>
                            <a:pt x="10400" y="0"/>
                            <a:pt x="23229" y="0"/>
                          </a:cubicBezTo>
                          <a:cubicBezTo>
                            <a:pt x="36057" y="0"/>
                            <a:pt x="46457" y="10400"/>
                            <a:pt x="46457" y="23229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32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206" name="Forme libre : forme 239">
                      <a:extLst>
                        <a:ext uri="{FF2B5EF4-FFF2-40B4-BE49-F238E27FC236}">
                          <a16:creationId xmlns:a16="http://schemas.microsoft.com/office/drawing/2014/main" id="{3DD6502A-2F6E-4C52-839E-376A709687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93214" y="3705367"/>
                      <a:ext cx="116143" cy="202420"/>
                    </a:xfrm>
                    <a:custGeom>
                      <a:avLst/>
                      <a:gdLst>
                        <a:gd name="connsiteX0" fmla="*/ 117807 w 116142"/>
                        <a:gd name="connsiteY0" fmla="*/ 77982 h 202420"/>
                        <a:gd name="connsiteX1" fmla="*/ 102874 w 116142"/>
                        <a:gd name="connsiteY1" fmla="*/ 22897 h 202420"/>
                        <a:gd name="connsiteX2" fmla="*/ 99888 w 116142"/>
                        <a:gd name="connsiteY2" fmla="*/ 17587 h 202420"/>
                        <a:gd name="connsiteX3" fmla="*/ 76991 w 116142"/>
                        <a:gd name="connsiteY3" fmla="*/ 2987 h 202420"/>
                        <a:gd name="connsiteX4" fmla="*/ 59072 w 116142"/>
                        <a:gd name="connsiteY4" fmla="*/ 0 h 202420"/>
                        <a:gd name="connsiteX5" fmla="*/ 41152 w 116142"/>
                        <a:gd name="connsiteY5" fmla="*/ 2987 h 202420"/>
                        <a:gd name="connsiteX6" fmla="*/ 18256 w 116142"/>
                        <a:gd name="connsiteY6" fmla="*/ 17587 h 202420"/>
                        <a:gd name="connsiteX7" fmla="*/ 15269 w 116142"/>
                        <a:gd name="connsiteY7" fmla="*/ 22897 h 202420"/>
                        <a:gd name="connsiteX8" fmla="*/ 337 w 116142"/>
                        <a:gd name="connsiteY8" fmla="*/ 77982 h 202420"/>
                        <a:gd name="connsiteX9" fmla="*/ 7305 w 116142"/>
                        <a:gd name="connsiteY9" fmla="*/ 90591 h 202420"/>
                        <a:gd name="connsiteX10" fmla="*/ 9960 w 116142"/>
                        <a:gd name="connsiteY10" fmla="*/ 90923 h 202420"/>
                        <a:gd name="connsiteX11" fmla="*/ 19583 w 116142"/>
                        <a:gd name="connsiteY11" fmla="*/ 83623 h 202420"/>
                        <a:gd name="connsiteX12" fmla="*/ 32857 w 116142"/>
                        <a:gd name="connsiteY12" fmla="*/ 35175 h 202420"/>
                        <a:gd name="connsiteX13" fmla="*/ 32857 w 116142"/>
                        <a:gd name="connsiteY13" fmla="*/ 204079 h 202420"/>
                        <a:gd name="connsiteX14" fmla="*/ 52767 w 116142"/>
                        <a:gd name="connsiteY14" fmla="*/ 204079 h 202420"/>
                        <a:gd name="connsiteX15" fmla="*/ 52767 w 116142"/>
                        <a:gd name="connsiteY15" fmla="*/ 109174 h 202420"/>
                        <a:gd name="connsiteX16" fmla="*/ 66040 w 116142"/>
                        <a:gd name="connsiteY16" fmla="*/ 109174 h 202420"/>
                        <a:gd name="connsiteX17" fmla="*/ 66040 w 116142"/>
                        <a:gd name="connsiteY17" fmla="*/ 203748 h 202420"/>
                        <a:gd name="connsiteX18" fmla="*/ 85950 w 116142"/>
                        <a:gd name="connsiteY18" fmla="*/ 203748 h 202420"/>
                        <a:gd name="connsiteX19" fmla="*/ 85950 w 116142"/>
                        <a:gd name="connsiteY19" fmla="*/ 35175 h 202420"/>
                        <a:gd name="connsiteX20" fmla="*/ 99224 w 116142"/>
                        <a:gd name="connsiteY20" fmla="*/ 83623 h 202420"/>
                        <a:gd name="connsiteX21" fmla="*/ 108847 w 116142"/>
                        <a:gd name="connsiteY21" fmla="*/ 90923 h 202420"/>
                        <a:gd name="connsiteX22" fmla="*/ 111502 w 116142"/>
                        <a:gd name="connsiteY22" fmla="*/ 90591 h 202420"/>
                        <a:gd name="connsiteX23" fmla="*/ 117807 w 116142"/>
                        <a:gd name="connsiteY23" fmla="*/ 77982 h 2024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</a:cxnLst>
                      <a:rect l="l" t="t" r="r" b="b"/>
                      <a:pathLst>
                        <a:path w="116142" h="202420">
                          <a:moveTo>
                            <a:pt x="117807" y="77982"/>
                          </a:moveTo>
                          <a:lnTo>
                            <a:pt x="102874" y="22897"/>
                          </a:lnTo>
                          <a:cubicBezTo>
                            <a:pt x="102210" y="20906"/>
                            <a:pt x="101215" y="18915"/>
                            <a:pt x="99888" y="17587"/>
                          </a:cubicBezTo>
                          <a:cubicBezTo>
                            <a:pt x="93583" y="10951"/>
                            <a:pt x="85619" y="5973"/>
                            <a:pt x="76991" y="2987"/>
                          </a:cubicBezTo>
                          <a:cubicBezTo>
                            <a:pt x="71350" y="996"/>
                            <a:pt x="65377" y="0"/>
                            <a:pt x="59072" y="0"/>
                          </a:cubicBezTo>
                          <a:cubicBezTo>
                            <a:pt x="52767" y="0"/>
                            <a:pt x="46794" y="996"/>
                            <a:pt x="41152" y="2987"/>
                          </a:cubicBezTo>
                          <a:cubicBezTo>
                            <a:pt x="32193" y="5973"/>
                            <a:pt x="24561" y="10951"/>
                            <a:pt x="18256" y="17587"/>
                          </a:cubicBezTo>
                          <a:cubicBezTo>
                            <a:pt x="16928" y="19247"/>
                            <a:pt x="15933" y="20906"/>
                            <a:pt x="15269" y="22897"/>
                          </a:cubicBezTo>
                          <a:lnTo>
                            <a:pt x="337" y="77982"/>
                          </a:lnTo>
                          <a:cubicBezTo>
                            <a:pt x="-991" y="83291"/>
                            <a:pt x="1664" y="89264"/>
                            <a:pt x="7305" y="90591"/>
                          </a:cubicBezTo>
                          <a:cubicBezTo>
                            <a:pt x="8301" y="90923"/>
                            <a:pt x="8964" y="90923"/>
                            <a:pt x="9960" y="90923"/>
                          </a:cubicBezTo>
                          <a:cubicBezTo>
                            <a:pt x="14274" y="90923"/>
                            <a:pt x="18256" y="87937"/>
                            <a:pt x="19583" y="83623"/>
                          </a:cubicBezTo>
                          <a:lnTo>
                            <a:pt x="32857" y="35175"/>
                          </a:lnTo>
                          <a:lnTo>
                            <a:pt x="32857" y="204079"/>
                          </a:lnTo>
                          <a:lnTo>
                            <a:pt x="52767" y="204079"/>
                          </a:lnTo>
                          <a:lnTo>
                            <a:pt x="52767" y="109174"/>
                          </a:lnTo>
                          <a:lnTo>
                            <a:pt x="66040" y="109174"/>
                          </a:lnTo>
                          <a:lnTo>
                            <a:pt x="66040" y="203748"/>
                          </a:lnTo>
                          <a:lnTo>
                            <a:pt x="85950" y="203748"/>
                          </a:lnTo>
                          <a:lnTo>
                            <a:pt x="85950" y="35175"/>
                          </a:lnTo>
                          <a:lnTo>
                            <a:pt x="99224" y="83623"/>
                          </a:lnTo>
                          <a:cubicBezTo>
                            <a:pt x="100551" y="87937"/>
                            <a:pt x="104533" y="90923"/>
                            <a:pt x="108847" y="90923"/>
                          </a:cubicBezTo>
                          <a:cubicBezTo>
                            <a:pt x="109843" y="90923"/>
                            <a:pt x="110506" y="90923"/>
                            <a:pt x="111502" y="90591"/>
                          </a:cubicBezTo>
                          <a:cubicBezTo>
                            <a:pt x="116148" y="89264"/>
                            <a:pt x="119134" y="83291"/>
                            <a:pt x="117807" y="77982"/>
                          </a:cubicBezTo>
                          <a:close/>
                        </a:path>
                      </a:pathLst>
                    </a:custGeom>
                    <a:solidFill>
                      <a:srgbClr val="00B0F0"/>
                    </a:solidFill>
                    <a:ln w="32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207" name="Forme libre : forme 240">
                      <a:extLst>
                        <a:ext uri="{FF2B5EF4-FFF2-40B4-BE49-F238E27FC236}">
                          <a16:creationId xmlns:a16="http://schemas.microsoft.com/office/drawing/2014/main" id="{62CE524B-45D2-4A73-A6A3-BCB5AAA359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09591" y="3705035"/>
                      <a:ext cx="92914" cy="202420"/>
                    </a:xfrm>
                    <a:custGeom>
                      <a:avLst/>
                      <a:gdLst>
                        <a:gd name="connsiteX0" fmla="*/ 76991 w 92914"/>
                        <a:gd name="connsiteY0" fmla="*/ 76654 h 202420"/>
                        <a:gd name="connsiteX1" fmla="*/ 91923 w 92914"/>
                        <a:gd name="connsiteY1" fmla="*/ 21569 h 202420"/>
                        <a:gd name="connsiteX2" fmla="*/ 95905 w 92914"/>
                        <a:gd name="connsiteY2" fmla="*/ 13605 h 202420"/>
                        <a:gd name="connsiteX3" fmla="*/ 76991 w 92914"/>
                        <a:gd name="connsiteY3" fmla="*/ 2987 h 202420"/>
                        <a:gd name="connsiteX4" fmla="*/ 59072 w 92914"/>
                        <a:gd name="connsiteY4" fmla="*/ 0 h 202420"/>
                        <a:gd name="connsiteX5" fmla="*/ 41152 w 92914"/>
                        <a:gd name="connsiteY5" fmla="*/ 2987 h 202420"/>
                        <a:gd name="connsiteX6" fmla="*/ 18256 w 92914"/>
                        <a:gd name="connsiteY6" fmla="*/ 17587 h 202420"/>
                        <a:gd name="connsiteX7" fmla="*/ 15269 w 92914"/>
                        <a:gd name="connsiteY7" fmla="*/ 22897 h 202420"/>
                        <a:gd name="connsiteX8" fmla="*/ 337 w 92914"/>
                        <a:gd name="connsiteY8" fmla="*/ 78313 h 202420"/>
                        <a:gd name="connsiteX9" fmla="*/ 7305 w 92914"/>
                        <a:gd name="connsiteY9" fmla="*/ 90923 h 202420"/>
                        <a:gd name="connsiteX10" fmla="*/ 9960 w 92914"/>
                        <a:gd name="connsiteY10" fmla="*/ 91255 h 202420"/>
                        <a:gd name="connsiteX11" fmla="*/ 19583 w 92914"/>
                        <a:gd name="connsiteY11" fmla="*/ 83955 h 202420"/>
                        <a:gd name="connsiteX12" fmla="*/ 32857 w 92914"/>
                        <a:gd name="connsiteY12" fmla="*/ 35507 h 202420"/>
                        <a:gd name="connsiteX13" fmla="*/ 32857 w 92914"/>
                        <a:gd name="connsiteY13" fmla="*/ 204411 h 202420"/>
                        <a:gd name="connsiteX14" fmla="*/ 52767 w 92914"/>
                        <a:gd name="connsiteY14" fmla="*/ 204411 h 202420"/>
                        <a:gd name="connsiteX15" fmla="*/ 52767 w 92914"/>
                        <a:gd name="connsiteY15" fmla="*/ 109506 h 202420"/>
                        <a:gd name="connsiteX16" fmla="*/ 66040 w 92914"/>
                        <a:gd name="connsiteY16" fmla="*/ 109506 h 202420"/>
                        <a:gd name="connsiteX17" fmla="*/ 66040 w 92914"/>
                        <a:gd name="connsiteY17" fmla="*/ 204079 h 202420"/>
                        <a:gd name="connsiteX18" fmla="*/ 85950 w 92914"/>
                        <a:gd name="connsiteY18" fmla="*/ 204079 h 202420"/>
                        <a:gd name="connsiteX19" fmla="*/ 85950 w 92914"/>
                        <a:gd name="connsiteY19" fmla="*/ 96564 h 202420"/>
                        <a:gd name="connsiteX20" fmla="*/ 76991 w 92914"/>
                        <a:gd name="connsiteY20" fmla="*/ 76654 h 2024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92914" h="202420">
                          <a:moveTo>
                            <a:pt x="76991" y="76654"/>
                          </a:moveTo>
                          <a:lnTo>
                            <a:pt x="91923" y="21569"/>
                          </a:lnTo>
                          <a:cubicBezTo>
                            <a:pt x="92587" y="18583"/>
                            <a:pt x="94246" y="15928"/>
                            <a:pt x="95905" y="13605"/>
                          </a:cubicBezTo>
                          <a:cubicBezTo>
                            <a:pt x="90596" y="8960"/>
                            <a:pt x="83959" y="5309"/>
                            <a:pt x="76991" y="2987"/>
                          </a:cubicBezTo>
                          <a:cubicBezTo>
                            <a:pt x="71350" y="996"/>
                            <a:pt x="65377" y="0"/>
                            <a:pt x="59072" y="0"/>
                          </a:cubicBezTo>
                          <a:cubicBezTo>
                            <a:pt x="52767" y="0"/>
                            <a:pt x="46794" y="996"/>
                            <a:pt x="41152" y="2987"/>
                          </a:cubicBezTo>
                          <a:cubicBezTo>
                            <a:pt x="32193" y="5973"/>
                            <a:pt x="24561" y="10951"/>
                            <a:pt x="18256" y="17587"/>
                          </a:cubicBezTo>
                          <a:cubicBezTo>
                            <a:pt x="16928" y="19247"/>
                            <a:pt x="15933" y="20906"/>
                            <a:pt x="15269" y="22897"/>
                          </a:cubicBezTo>
                          <a:lnTo>
                            <a:pt x="337" y="78313"/>
                          </a:lnTo>
                          <a:cubicBezTo>
                            <a:pt x="-991" y="83623"/>
                            <a:pt x="1664" y="89596"/>
                            <a:pt x="7305" y="90923"/>
                          </a:cubicBezTo>
                          <a:cubicBezTo>
                            <a:pt x="8301" y="91255"/>
                            <a:pt x="8964" y="91255"/>
                            <a:pt x="9960" y="91255"/>
                          </a:cubicBezTo>
                          <a:cubicBezTo>
                            <a:pt x="14274" y="91255"/>
                            <a:pt x="18256" y="88268"/>
                            <a:pt x="19583" y="83955"/>
                          </a:cubicBezTo>
                          <a:lnTo>
                            <a:pt x="32857" y="35507"/>
                          </a:lnTo>
                          <a:lnTo>
                            <a:pt x="32857" y="204411"/>
                          </a:lnTo>
                          <a:lnTo>
                            <a:pt x="52767" y="204411"/>
                          </a:lnTo>
                          <a:lnTo>
                            <a:pt x="52767" y="109506"/>
                          </a:lnTo>
                          <a:lnTo>
                            <a:pt x="66040" y="109506"/>
                          </a:lnTo>
                          <a:lnTo>
                            <a:pt x="66040" y="204079"/>
                          </a:lnTo>
                          <a:lnTo>
                            <a:pt x="85950" y="204079"/>
                          </a:lnTo>
                          <a:lnTo>
                            <a:pt x="85950" y="96564"/>
                          </a:lnTo>
                          <a:cubicBezTo>
                            <a:pt x="78982" y="93246"/>
                            <a:pt x="75000" y="84950"/>
                            <a:pt x="76991" y="76654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32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208" name="Forme libre : forme 241">
                      <a:extLst>
                        <a:ext uri="{FF2B5EF4-FFF2-40B4-BE49-F238E27FC236}">
                          <a16:creationId xmlns:a16="http://schemas.microsoft.com/office/drawing/2014/main" id="{339FA6DD-77E0-4F99-B75F-8C86556191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98079" y="3705367"/>
                      <a:ext cx="92914" cy="202420"/>
                    </a:xfrm>
                    <a:custGeom>
                      <a:avLst/>
                      <a:gdLst>
                        <a:gd name="connsiteX0" fmla="*/ 95901 w 92914"/>
                        <a:gd name="connsiteY0" fmla="*/ 77982 h 202420"/>
                        <a:gd name="connsiteX1" fmla="*/ 80636 w 92914"/>
                        <a:gd name="connsiteY1" fmla="*/ 22897 h 202420"/>
                        <a:gd name="connsiteX2" fmla="*/ 77650 w 92914"/>
                        <a:gd name="connsiteY2" fmla="*/ 17587 h 202420"/>
                        <a:gd name="connsiteX3" fmla="*/ 54753 w 92914"/>
                        <a:gd name="connsiteY3" fmla="*/ 2987 h 202420"/>
                        <a:gd name="connsiteX4" fmla="*/ 36834 w 92914"/>
                        <a:gd name="connsiteY4" fmla="*/ 0 h 202420"/>
                        <a:gd name="connsiteX5" fmla="*/ 18915 w 92914"/>
                        <a:gd name="connsiteY5" fmla="*/ 2987 h 202420"/>
                        <a:gd name="connsiteX6" fmla="*/ 0 w 92914"/>
                        <a:gd name="connsiteY6" fmla="*/ 13605 h 202420"/>
                        <a:gd name="connsiteX7" fmla="*/ 3982 w 92914"/>
                        <a:gd name="connsiteY7" fmla="*/ 21238 h 202420"/>
                        <a:gd name="connsiteX8" fmla="*/ 18915 w 92914"/>
                        <a:gd name="connsiteY8" fmla="*/ 76322 h 202420"/>
                        <a:gd name="connsiteX9" fmla="*/ 9955 w 92914"/>
                        <a:gd name="connsiteY9" fmla="*/ 96233 h 202420"/>
                        <a:gd name="connsiteX10" fmla="*/ 9955 w 92914"/>
                        <a:gd name="connsiteY10" fmla="*/ 204079 h 202420"/>
                        <a:gd name="connsiteX11" fmla="*/ 29865 w 92914"/>
                        <a:gd name="connsiteY11" fmla="*/ 204079 h 202420"/>
                        <a:gd name="connsiteX12" fmla="*/ 29865 w 92914"/>
                        <a:gd name="connsiteY12" fmla="*/ 109174 h 202420"/>
                        <a:gd name="connsiteX13" fmla="*/ 43139 w 92914"/>
                        <a:gd name="connsiteY13" fmla="*/ 109174 h 202420"/>
                        <a:gd name="connsiteX14" fmla="*/ 43139 w 92914"/>
                        <a:gd name="connsiteY14" fmla="*/ 203748 h 202420"/>
                        <a:gd name="connsiteX15" fmla="*/ 63049 w 92914"/>
                        <a:gd name="connsiteY15" fmla="*/ 203748 h 202420"/>
                        <a:gd name="connsiteX16" fmla="*/ 63049 w 92914"/>
                        <a:gd name="connsiteY16" fmla="*/ 35175 h 202420"/>
                        <a:gd name="connsiteX17" fmla="*/ 76322 w 92914"/>
                        <a:gd name="connsiteY17" fmla="*/ 83623 h 202420"/>
                        <a:gd name="connsiteX18" fmla="*/ 85946 w 92914"/>
                        <a:gd name="connsiteY18" fmla="*/ 90923 h 202420"/>
                        <a:gd name="connsiteX19" fmla="*/ 88600 w 92914"/>
                        <a:gd name="connsiteY19" fmla="*/ 90591 h 202420"/>
                        <a:gd name="connsiteX20" fmla="*/ 95901 w 92914"/>
                        <a:gd name="connsiteY20" fmla="*/ 77982 h 2024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92914" h="202420">
                          <a:moveTo>
                            <a:pt x="95901" y="77982"/>
                          </a:moveTo>
                          <a:lnTo>
                            <a:pt x="80636" y="22897"/>
                          </a:lnTo>
                          <a:cubicBezTo>
                            <a:pt x="79973" y="20906"/>
                            <a:pt x="78977" y="18915"/>
                            <a:pt x="77650" y="17587"/>
                          </a:cubicBezTo>
                          <a:cubicBezTo>
                            <a:pt x="71345" y="10951"/>
                            <a:pt x="63381" y="5973"/>
                            <a:pt x="54753" y="2987"/>
                          </a:cubicBezTo>
                          <a:cubicBezTo>
                            <a:pt x="49112" y="996"/>
                            <a:pt x="43139" y="0"/>
                            <a:pt x="36834" y="0"/>
                          </a:cubicBezTo>
                          <a:cubicBezTo>
                            <a:pt x="30529" y="0"/>
                            <a:pt x="24556" y="996"/>
                            <a:pt x="18915" y="2987"/>
                          </a:cubicBezTo>
                          <a:cubicBezTo>
                            <a:pt x="11946" y="5309"/>
                            <a:pt x="5641" y="8960"/>
                            <a:pt x="0" y="13605"/>
                          </a:cubicBezTo>
                          <a:cubicBezTo>
                            <a:pt x="1991" y="15928"/>
                            <a:pt x="3318" y="18583"/>
                            <a:pt x="3982" y="21238"/>
                          </a:cubicBezTo>
                          <a:lnTo>
                            <a:pt x="18915" y="76322"/>
                          </a:lnTo>
                          <a:cubicBezTo>
                            <a:pt x="21238" y="84618"/>
                            <a:pt x="16924" y="92914"/>
                            <a:pt x="9955" y="96233"/>
                          </a:cubicBezTo>
                          <a:lnTo>
                            <a:pt x="9955" y="204079"/>
                          </a:lnTo>
                          <a:lnTo>
                            <a:pt x="29865" y="204079"/>
                          </a:lnTo>
                          <a:lnTo>
                            <a:pt x="29865" y="109174"/>
                          </a:lnTo>
                          <a:lnTo>
                            <a:pt x="43139" y="109174"/>
                          </a:lnTo>
                          <a:lnTo>
                            <a:pt x="43139" y="203748"/>
                          </a:lnTo>
                          <a:lnTo>
                            <a:pt x="63049" y="203748"/>
                          </a:lnTo>
                          <a:lnTo>
                            <a:pt x="63049" y="35175"/>
                          </a:lnTo>
                          <a:lnTo>
                            <a:pt x="76322" y="83623"/>
                          </a:lnTo>
                          <a:cubicBezTo>
                            <a:pt x="77650" y="87937"/>
                            <a:pt x="81632" y="90923"/>
                            <a:pt x="85946" y="90923"/>
                          </a:cubicBezTo>
                          <a:cubicBezTo>
                            <a:pt x="86941" y="90923"/>
                            <a:pt x="87605" y="90923"/>
                            <a:pt x="88600" y="90591"/>
                          </a:cubicBezTo>
                          <a:cubicBezTo>
                            <a:pt x="94242" y="89264"/>
                            <a:pt x="97228" y="83291"/>
                            <a:pt x="95901" y="77982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32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119" name="Graphique 191" descr="Groupe d’hommes">
                    <a:extLst>
                      <a:ext uri="{FF2B5EF4-FFF2-40B4-BE49-F238E27FC236}">
                        <a16:creationId xmlns:a16="http://schemas.microsoft.com/office/drawing/2014/main" id="{6619FF15-1E3C-4E79-A235-C36121BB774C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7211235" y="3621412"/>
                    <a:ext cx="318563" cy="318563"/>
                    <a:chOff x="7211235" y="3621412"/>
                    <a:chExt cx="318563" cy="318563"/>
                  </a:xfrm>
                </p:grpSpPr>
                <p:sp>
                  <p:nvSpPr>
                    <p:cNvPr id="197" name="Forme libre : forme 243">
                      <a:extLst>
                        <a:ext uri="{FF2B5EF4-FFF2-40B4-BE49-F238E27FC236}">
                          <a16:creationId xmlns:a16="http://schemas.microsoft.com/office/drawing/2014/main" id="{0789EE3A-4104-4C03-80B9-FC95013C61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30247" y="3651941"/>
                      <a:ext cx="46457" cy="46457"/>
                    </a:xfrm>
                    <a:custGeom>
                      <a:avLst/>
                      <a:gdLst>
                        <a:gd name="connsiteX0" fmla="*/ 46457 w 46457"/>
                        <a:gd name="connsiteY0" fmla="*/ 23229 h 46457"/>
                        <a:gd name="connsiteX1" fmla="*/ 23229 w 46457"/>
                        <a:gd name="connsiteY1" fmla="*/ 46457 h 46457"/>
                        <a:gd name="connsiteX2" fmla="*/ 0 w 46457"/>
                        <a:gd name="connsiteY2" fmla="*/ 23229 h 46457"/>
                        <a:gd name="connsiteX3" fmla="*/ 23229 w 46457"/>
                        <a:gd name="connsiteY3" fmla="*/ 0 h 46457"/>
                        <a:gd name="connsiteX4" fmla="*/ 46457 w 46457"/>
                        <a:gd name="connsiteY4" fmla="*/ 23229 h 464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6457" h="46457">
                          <a:moveTo>
                            <a:pt x="46457" y="23229"/>
                          </a:moveTo>
                          <a:cubicBezTo>
                            <a:pt x="46457" y="36057"/>
                            <a:pt x="36057" y="46457"/>
                            <a:pt x="23229" y="46457"/>
                          </a:cubicBezTo>
                          <a:cubicBezTo>
                            <a:pt x="10400" y="46457"/>
                            <a:pt x="0" y="36057"/>
                            <a:pt x="0" y="23229"/>
                          </a:cubicBezTo>
                          <a:cubicBezTo>
                            <a:pt x="0" y="10400"/>
                            <a:pt x="10400" y="0"/>
                            <a:pt x="23229" y="0"/>
                          </a:cubicBezTo>
                          <a:cubicBezTo>
                            <a:pt x="36057" y="0"/>
                            <a:pt x="46457" y="10400"/>
                            <a:pt x="46457" y="23229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32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8" name="Forme libre : forme 244">
                      <a:extLst>
                        <a:ext uri="{FF2B5EF4-FFF2-40B4-BE49-F238E27FC236}">
                          <a16:creationId xmlns:a16="http://schemas.microsoft.com/office/drawing/2014/main" id="{F67341CC-C52E-45BA-81B8-2185CB366B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64329" y="3651941"/>
                      <a:ext cx="46457" cy="46457"/>
                    </a:xfrm>
                    <a:custGeom>
                      <a:avLst/>
                      <a:gdLst>
                        <a:gd name="connsiteX0" fmla="*/ 46457 w 46457"/>
                        <a:gd name="connsiteY0" fmla="*/ 23229 h 46457"/>
                        <a:gd name="connsiteX1" fmla="*/ 23229 w 46457"/>
                        <a:gd name="connsiteY1" fmla="*/ 46457 h 46457"/>
                        <a:gd name="connsiteX2" fmla="*/ 0 w 46457"/>
                        <a:gd name="connsiteY2" fmla="*/ 23229 h 46457"/>
                        <a:gd name="connsiteX3" fmla="*/ 23229 w 46457"/>
                        <a:gd name="connsiteY3" fmla="*/ 0 h 46457"/>
                        <a:gd name="connsiteX4" fmla="*/ 46457 w 46457"/>
                        <a:gd name="connsiteY4" fmla="*/ 23229 h 464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6457" h="46457">
                          <a:moveTo>
                            <a:pt x="46457" y="23229"/>
                          </a:moveTo>
                          <a:cubicBezTo>
                            <a:pt x="46457" y="36057"/>
                            <a:pt x="36057" y="46457"/>
                            <a:pt x="23229" y="46457"/>
                          </a:cubicBezTo>
                          <a:cubicBezTo>
                            <a:pt x="10400" y="46457"/>
                            <a:pt x="0" y="36057"/>
                            <a:pt x="0" y="23229"/>
                          </a:cubicBezTo>
                          <a:cubicBezTo>
                            <a:pt x="0" y="10400"/>
                            <a:pt x="10400" y="0"/>
                            <a:pt x="23229" y="0"/>
                          </a:cubicBezTo>
                          <a:cubicBezTo>
                            <a:pt x="36057" y="0"/>
                            <a:pt x="46457" y="10400"/>
                            <a:pt x="46457" y="23229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32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9" name="Forme libre : forme 245">
                      <a:extLst>
                        <a:ext uri="{FF2B5EF4-FFF2-40B4-BE49-F238E27FC236}">
                          <a16:creationId xmlns:a16="http://schemas.microsoft.com/office/drawing/2014/main" id="{B24814F8-6F7B-4235-895B-409F034FB0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47288" y="3651941"/>
                      <a:ext cx="46457" cy="46457"/>
                    </a:xfrm>
                    <a:custGeom>
                      <a:avLst/>
                      <a:gdLst>
                        <a:gd name="connsiteX0" fmla="*/ 46457 w 46457"/>
                        <a:gd name="connsiteY0" fmla="*/ 23229 h 46457"/>
                        <a:gd name="connsiteX1" fmla="*/ 23229 w 46457"/>
                        <a:gd name="connsiteY1" fmla="*/ 46457 h 46457"/>
                        <a:gd name="connsiteX2" fmla="*/ 0 w 46457"/>
                        <a:gd name="connsiteY2" fmla="*/ 23229 h 46457"/>
                        <a:gd name="connsiteX3" fmla="*/ 23229 w 46457"/>
                        <a:gd name="connsiteY3" fmla="*/ 0 h 46457"/>
                        <a:gd name="connsiteX4" fmla="*/ 46457 w 46457"/>
                        <a:gd name="connsiteY4" fmla="*/ 23229 h 464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6457" h="46457">
                          <a:moveTo>
                            <a:pt x="46457" y="23229"/>
                          </a:moveTo>
                          <a:cubicBezTo>
                            <a:pt x="46457" y="36057"/>
                            <a:pt x="36057" y="46457"/>
                            <a:pt x="23229" y="46457"/>
                          </a:cubicBezTo>
                          <a:cubicBezTo>
                            <a:pt x="10400" y="46457"/>
                            <a:pt x="0" y="36057"/>
                            <a:pt x="0" y="23229"/>
                          </a:cubicBezTo>
                          <a:cubicBezTo>
                            <a:pt x="0" y="10400"/>
                            <a:pt x="10400" y="0"/>
                            <a:pt x="23229" y="0"/>
                          </a:cubicBezTo>
                          <a:cubicBezTo>
                            <a:pt x="36057" y="0"/>
                            <a:pt x="46457" y="10400"/>
                            <a:pt x="46457" y="23229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32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200" name="Forme libre : forme 246">
                      <a:extLst>
                        <a:ext uri="{FF2B5EF4-FFF2-40B4-BE49-F238E27FC236}">
                          <a16:creationId xmlns:a16="http://schemas.microsoft.com/office/drawing/2014/main" id="{8BAD93D9-1841-420A-9CDF-6CC22CDDC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11777" y="3705367"/>
                      <a:ext cx="116143" cy="202420"/>
                    </a:xfrm>
                    <a:custGeom>
                      <a:avLst/>
                      <a:gdLst>
                        <a:gd name="connsiteX0" fmla="*/ 117807 w 116142"/>
                        <a:gd name="connsiteY0" fmla="*/ 77982 h 202420"/>
                        <a:gd name="connsiteX1" fmla="*/ 102874 w 116142"/>
                        <a:gd name="connsiteY1" fmla="*/ 22897 h 202420"/>
                        <a:gd name="connsiteX2" fmla="*/ 99888 w 116142"/>
                        <a:gd name="connsiteY2" fmla="*/ 17587 h 202420"/>
                        <a:gd name="connsiteX3" fmla="*/ 76991 w 116142"/>
                        <a:gd name="connsiteY3" fmla="*/ 2987 h 202420"/>
                        <a:gd name="connsiteX4" fmla="*/ 59072 w 116142"/>
                        <a:gd name="connsiteY4" fmla="*/ 0 h 202420"/>
                        <a:gd name="connsiteX5" fmla="*/ 41152 w 116142"/>
                        <a:gd name="connsiteY5" fmla="*/ 2987 h 202420"/>
                        <a:gd name="connsiteX6" fmla="*/ 18256 w 116142"/>
                        <a:gd name="connsiteY6" fmla="*/ 17587 h 202420"/>
                        <a:gd name="connsiteX7" fmla="*/ 15269 w 116142"/>
                        <a:gd name="connsiteY7" fmla="*/ 22897 h 202420"/>
                        <a:gd name="connsiteX8" fmla="*/ 337 w 116142"/>
                        <a:gd name="connsiteY8" fmla="*/ 77982 h 202420"/>
                        <a:gd name="connsiteX9" fmla="*/ 7305 w 116142"/>
                        <a:gd name="connsiteY9" fmla="*/ 90591 h 202420"/>
                        <a:gd name="connsiteX10" fmla="*/ 9960 w 116142"/>
                        <a:gd name="connsiteY10" fmla="*/ 90923 h 202420"/>
                        <a:gd name="connsiteX11" fmla="*/ 19583 w 116142"/>
                        <a:gd name="connsiteY11" fmla="*/ 83623 h 202420"/>
                        <a:gd name="connsiteX12" fmla="*/ 32857 w 116142"/>
                        <a:gd name="connsiteY12" fmla="*/ 35175 h 202420"/>
                        <a:gd name="connsiteX13" fmla="*/ 32857 w 116142"/>
                        <a:gd name="connsiteY13" fmla="*/ 204079 h 202420"/>
                        <a:gd name="connsiteX14" fmla="*/ 52767 w 116142"/>
                        <a:gd name="connsiteY14" fmla="*/ 204079 h 202420"/>
                        <a:gd name="connsiteX15" fmla="*/ 52767 w 116142"/>
                        <a:gd name="connsiteY15" fmla="*/ 109174 h 202420"/>
                        <a:gd name="connsiteX16" fmla="*/ 66040 w 116142"/>
                        <a:gd name="connsiteY16" fmla="*/ 109174 h 202420"/>
                        <a:gd name="connsiteX17" fmla="*/ 66040 w 116142"/>
                        <a:gd name="connsiteY17" fmla="*/ 203748 h 202420"/>
                        <a:gd name="connsiteX18" fmla="*/ 85950 w 116142"/>
                        <a:gd name="connsiteY18" fmla="*/ 203748 h 202420"/>
                        <a:gd name="connsiteX19" fmla="*/ 85950 w 116142"/>
                        <a:gd name="connsiteY19" fmla="*/ 35175 h 202420"/>
                        <a:gd name="connsiteX20" fmla="*/ 99224 w 116142"/>
                        <a:gd name="connsiteY20" fmla="*/ 83623 h 202420"/>
                        <a:gd name="connsiteX21" fmla="*/ 108847 w 116142"/>
                        <a:gd name="connsiteY21" fmla="*/ 90923 h 202420"/>
                        <a:gd name="connsiteX22" fmla="*/ 111502 w 116142"/>
                        <a:gd name="connsiteY22" fmla="*/ 90591 h 202420"/>
                        <a:gd name="connsiteX23" fmla="*/ 117807 w 116142"/>
                        <a:gd name="connsiteY23" fmla="*/ 77982 h 2024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</a:cxnLst>
                      <a:rect l="l" t="t" r="r" b="b"/>
                      <a:pathLst>
                        <a:path w="116142" h="202420">
                          <a:moveTo>
                            <a:pt x="117807" y="77982"/>
                          </a:moveTo>
                          <a:lnTo>
                            <a:pt x="102874" y="22897"/>
                          </a:lnTo>
                          <a:cubicBezTo>
                            <a:pt x="102210" y="20906"/>
                            <a:pt x="101215" y="18915"/>
                            <a:pt x="99888" y="17587"/>
                          </a:cubicBezTo>
                          <a:cubicBezTo>
                            <a:pt x="93583" y="10951"/>
                            <a:pt x="85619" y="5973"/>
                            <a:pt x="76991" y="2987"/>
                          </a:cubicBezTo>
                          <a:cubicBezTo>
                            <a:pt x="71350" y="996"/>
                            <a:pt x="65377" y="0"/>
                            <a:pt x="59072" y="0"/>
                          </a:cubicBezTo>
                          <a:cubicBezTo>
                            <a:pt x="52767" y="0"/>
                            <a:pt x="46794" y="996"/>
                            <a:pt x="41152" y="2987"/>
                          </a:cubicBezTo>
                          <a:cubicBezTo>
                            <a:pt x="32193" y="5973"/>
                            <a:pt x="24561" y="10951"/>
                            <a:pt x="18256" y="17587"/>
                          </a:cubicBezTo>
                          <a:cubicBezTo>
                            <a:pt x="16928" y="19247"/>
                            <a:pt x="15933" y="20906"/>
                            <a:pt x="15269" y="22897"/>
                          </a:cubicBezTo>
                          <a:lnTo>
                            <a:pt x="337" y="77982"/>
                          </a:lnTo>
                          <a:cubicBezTo>
                            <a:pt x="-991" y="83291"/>
                            <a:pt x="1664" y="89264"/>
                            <a:pt x="7305" y="90591"/>
                          </a:cubicBezTo>
                          <a:cubicBezTo>
                            <a:pt x="8301" y="90923"/>
                            <a:pt x="8964" y="90923"/>
                            <a:pt x="9960" y="90923"/>
                          </a:cubicBezTo>
                          <a:cubicBezTo>
                            <a:pt x="14274" y="90923"/>
                            <a:pt x="18256" y="87937"/>
                            <a:pt x="19583" y="83623"/>
                          </a:cubicBezTo>
                          <a:lnTo>
                            <a:pt x="32857" y="35175"/>
                          </a:lnTo>
                          <a:lnTo>
                            <a:pt x="32857" y="204079"/>
                          </a:lnTo>
                          <a:lnTo>
                            <a:pt x="52767" y="204079"/>
                          </a:lnTo>
                          <a:lnTo>
                            <a:pt x="52767" y="109174"/>
                          </a:lnTo>
                          <a:lnTo>
                            <a:pt x="66040" y="109174"/>
                          </a:lnTo>
                          <a:lnTo>
                            <a:pt x="66040" y="203748"/>
                          </a:lnTo>
                          <a:lnTo>
                            <a:pt x="85950" y="203748"/>
                          </a:lnTo>
                          <a:lnTo>
                            <a:pt x="85950" y="35175"/>
                          </a:lnTo>
                          <a:lnTo>
                            <a:pt x="99224" y="83623"/>
                          </a:lnTo>
                          <a:cubicBezTo>
                            <a:pt x="100551" y="87937"/>
                            <a:pt x="104533" y="90923"/>
                            <a:pt x="108847" y="90923"/>
                          </a:cubicBezTo>
                          <a:cubicBezTo>
                            <a:pt x="109843" y="90923"/>
                            <a:pt x="110506" y="90923"/>
                            <a:pt x="111502" y="90591"/>
                          </a:cubicBezTo>
                          <a:cubicBezTo>
                            <a:pt x="116148" y="89264"/>
                            <a:pt x="119134" y="83291"/>
                            <a:pt x="117807" y="77982"/>
                          </a:cubicBezTo>
                          <a:close/>
                        </a:path>
                      </a:pathLst>
                    </a:custGeom>
                    <a:solidFill>
                      <a:srgbClr val="00B0F0"/>
                    </a:solidFill>
                    <a:ln w="32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201" name="Forme libre : forme 247">
                      <a:extLst>
                        <a:ext uri="{FF2B5EF4-FFF2-40B4-BE49-F238E27FC236}">
                          <a16:creationId xmlns:a16="http://schemas.microsoft.com/office/drawing/2014/main" id="{3D06F503-D434-4688-A845-9436D8851A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28154" y="3705035"/>
                      <a:ext cx="92914" cy="202420"/>
                    </a:xfrm>
                    <a:custGeom>
                      <a:avLst/>
                      <a:gdLst>
                        <a:gd name="connsiteX0" fmla="*/ 76991 w 92914"/>
                        <a:gd name="connsiteY0" fmla="*/ 76654 h 202420"/>
                        <a:gd name="connsiteX1" fmla="*/ 91923 w 92914"/>
                        <a:gd name="connsiteY1" fmla="*/ 21569 h 202420"/>
                        <a:gd name="connsiteX2" fmla="*/ 95905 w 92914"/>
                        <a:gd name="connsiteY2" fmla="*/ 13605 h 202420"/>
                        <a:gd name="connsiteX3" fmla="*/ 76991 w 92914"/>
                        <a:gd name="connsiteY3" fmla="*/ 2987 h 202420"/>
                        <a:gd name="connsiteX4" fmla="*/ 59072 w 92914"/>
                        <a:gd name="connsiteY4" fmla="*/ 0 h 202420"/>
                        <a:gd name="connsiteX5" fmla="*/ 41152 w 92914"/>
                        <a:gd name="connsiteY5" fmla="*/ 2987 h 202420"/>
                        <a:gd name="connsiteX6" fmla="*/ 18256 w 92914"/>
                        <a:gd name="connsiteY6" fmla="*/ 17587 h 202420"/>
                        <a:gd name="connsiteX7" fmla="*/ 15269 w 92914"/>
                        <a:gd name="connsiteY7" fmla="*/ 22897 h 202420"/>
                        <a:gd name="connsiteX8" fmla="*/ 337 w 92914"/>
                        <a:gd name="connsiteY8" fmla="*/ 78313 h 202420"/>
                        <a:gd name="connsiteX9" fmla="*/ 7305 w 92914"/>
                        <a:gd name="connsiteY9" fmla="*/ 90923 h 202420"/>
                        <a:gd name="connsiteX10" fmla="*/ 9960 w 92914"/>
                        <a:gd name="connsiteY10" fmla="*/ 91255 h 202420"/>
                        <a:gd name="connsiteX11" fmla="*/ 19583 w 92914"/>
                        <a:gd name="connsiteY11" fmla="*/ 83955 h 202420"/>
                        <a:gd name="connsiteX12" fmla="*/ 32857 w 92914"/>
                        <a:gd name="connsiteY12" fmla="*/ 35507 h 202420"/>
                        <a:gd name="connsiteX13" fmla="*/ 32857 w 92914"/>
                        <a:gd name="connsiteY13" fmla="*/ 204411 h 202420"/>
                        <a:gd name="connsiteX14" fmla="*/ 52767 w 92914"/>
                        <a:gd name="connsiteY14" fmla="*/ 204411 h 202420"/>
                        <a:gd name="connsiteX15" fmla="*/ 52767 w 92914"/>
                        <a:gd name="connsiteY15" fmla="*/ 109506 h 202420"/>
                        <a:gd name="connsiteX16" fmla="*/ 66040 w 92914"/>
                        <a:gd name="connsiteY16" fmla="*/ 109506 h 202420"/>
                        <a:gd name="connsiteX17" fmla="*/ 66040 w 92914"/>
                        <a:gd name="connsiteY17" fmla="*/ 204079 h 202420"/>
                        <a:gd name="connsiteX18" fmla="*/ 85950 w 92914"/>
                        <a:gd name="connsiteY18" fmla="*/ 204079 h 202420"/>
                        <a:gd name="connsiteX19" fmla="*/ 85950 w 92914"/>
                        <a:gd name="connsiteY19" fmla="*/ 96564 h 202420"/>
                        <a:gd name="connsiteX20" fmla="*/ 76991 w 92914"/>
                        <a:gd name="connsiteY20" fmla="*/ 76654 h 2024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92914" h="202420">
                          <a:moveTo>
                            <a:pt x="76991" y="76654"/>
                          </a:moveTo>
                          <a:lnTo>
                            <a:pt x="91923" y="21569"/>
                          </a:lnTo>
                          <a:cubicBezTo>
                            <a:pt x="92587" y="18583"/>
                            <a:pt x="94246" y="15928"/>
                            <a:pt x="95905" y="13605"/>
                          </a:cubicBezTo>
                          <a:cubicBezTo>
                            <a:pt x="90596" y="8960"/>
                            <a:pt x="83959" y="5309"/>
                            <a:pt x="76991" y="2987"/>
                          </a:cubicBezTo>
                          <a:cubicBezTo>
                            <a:pt x="71350" y="996"/>
                            <a:pt x="65377" y="0"/>
                            <a:pt x="59072" y="0"/>
                          </a:cubicBezTo>
                          <a:cubicBezTo>
                            <a:pt x="52767" y="0"/>
                            <a:pt x="46794" y="996"/>
                            <a:pt x="41152" y="2987"/>
                          </a:cubicBezTo>
                          <a:cubicBezTo>
                            <a:pt x="32193" y="5973"/>
                            <a:pt x="24561" y="10951"/>
                            <a:pt x="18256" y="17587"/>
                          </a:cubicBezTo>
                          <a:cubicBezTo>
                            <a:pt x="16928" y="19247"/>
                            <a:pt x="15933" y="20906"/>
                            <a:pt x="15269" y="22897"/>
                          </a:cubicBezTo>
                          <a:lnTo>
                            <a:pt x="337" y="78313"/>
                          </a:lnTo>
                          <a:cubicBezTo>
                            <a:pt x="-991" y="83623"/>
                            <a:pt x="1664" y="89596"/>
                            <a:pt x="7305" y="90923"/>
                          </a:cubicBezTo>
                          <a:cubicBezTo>
                            <a:pt x="8301" y="91255"/>
                            <a:pt x="8964" y="91255"/>
                            <a:pt x="9960" y="91255"/>
                          </a:cubicBezTo>
                          <a:cubicBezTo>
                            <a:pt x="14274" y="91255"/>
                            <a:pt x="18256" y="88268"/>
                            <a:pt x="19583" y="83955"/>
                          </a:cubicBezTo>
                          <a:lnTo>
                            <a:pt x="32857" y="35507"/>
                          </a:lnTo>
                          <a:lnTo>
                            <a:pt x="32857" y="204411"/>
                          </a:lnTo>
                          <a:lnTo>
                            <a:pt x="52767" y="204411"/>
                          </a:lnTo>
                          <a:lnTo>
                            <a:pt x="52767" y="109506"/>
                          </a:lnTo>
                          <a:lnTo>
                            <a:pt x="66040" y="109506"/>
                          </a:lnTo>
                          <a:lnTo>
                            <a:pt x="66040" y="204079"/>
                          </a:lnTo>
                          <a:lnTo>
                            <a:pt x="85950" y="204079"/>
                          </a:lnTo>
                          <a:lnTo>
                            <a:pt x="85950" y="96564"/>
                          </a:lnTo>
                          <a:cubicBezTo>
                            <a:pt x="78982" y="93246"/>
                            <a:pt x="75000" y="84950"/>
                            <a:pt x="76991" y="76654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32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202" name="Forme libre : forme 248">
                      <a:extLst>
                        <a:ext uri="{FF2B5EF4-FFF2-40B4-BE49-F238E27FC236}">
                          <a16:creationId xmlns:a16="http://schemas.microsoft.com/office/drawing/2014/main" id="{C2AE7EF2-D23F-447C-9885-B9676744B2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16642" y="3705367"/>
                      <a:ext cx="92914" cy="202420"/>
                    </a:xfrm>
                    <a:custGeom>
                      <a:avLst/>
                      <a:gdLst>
                        <a:gd name="connsiteX0" fmla="*/ 95901 w 92914"/>
                        <a:gd name="connsiteY0" fmla="*/ 77982 h 202420"/>
                        <a:gd name="connsiteX1" fmla="*/ 80636 w 92914"/>
                        <a:gd name="connsiteY1" fmla="*/ 22897 h 202420"/>
                        <a:gd name="connsiteX2" fmla="*/ 77650 w 92914"/>
                        <a:gd name="connsiteY2" fmla="*/ 17587 h 202420"/>
                        <a:gd name="connsiteX3" fmla="*/ 54753 w 92914"/>
                        <a:gd name="connsiteY3" fmla="*/ 2987 h 202420"/>
                        <a:gd name="connsiteX4" fmla="*/ 36834 w 92914"/>
                        <a:gd name="connsiteY4" fmla="*/ 0 h 202420"/>
                        <a:gd name="connsiteX5" fmla="*/ 18915 w 92914"/>
                        <a:gd name="connsiteY5" fmla="*/ 2987 h 202420"/>
                        <a:gd name="connsiteX6" fmla="*/ 0 w 92914"/>
                        <a:gd name="connsiteY6" fmla="*/ 13605 h 202420"/>
                        <a:gd name="connsiteX7" fmla="*/ 3982 w 92914"/>
                        <a:gd name="connsiteY7" fmla="*/ 21238 h 202420"/>
                        <a:gd name="connsiteX8" fmla="*/ 18915 w 92914"/>
                        <a:gd name="connsiteY8" fmla="*/ 76322 h 202420"/>
                        <a:gd name="connsiteX9" fmla="*/ 9955 w 92914"/>
                        <a:gd name="connsiteY9" fmla="*/ 96233 h 202420"/>
                        <a:gd name="connsiteX10" fmla="*/ 9955 w 92914"/>
                        <a:gd name="connsiteY10" fmla="*/ 204079 h 202420"/>
                        <a:gd name="connsiteX11" fmla="*/ 29865 w 92914"/>
                        <a:gd name="connsiteY11" fmla="*/ 204079 h 202420"/>
                        <a:gd name="connsiteX12" fmla="*/ 29865 w 92914"/>
                        <a:gd name="connsiteY12" fmla="*/ 109174 h 202420"/>
                        <a:gd name="connsiteX13" fmla="*/ 43139 w 92914"/>
                        <a:gd name="connsiteY13" fmla="*/ 109174 h 202420"/>
                        <a:gd name="connsiteX14" fmla="*/ 43139 w 92914"/>
                        <a:gd name="connsiteY14" fmla="*/ 203748 h 202420"/>
                        <a:gd name="connsiteX15" fmla="*/ 63049 w 92914"/>
                        <a:gd name="connsiteY15" fmla="*/ 203748 h 202420"/>
                        <a:gd name="connsiteX16" fmla="*/ 63049 w 92914"/>
                        <a:gd name="connsiteY16" fmla="*/ 35175 h 202420"/>
                        <a:gd name="connsiteX17" fmla="*/ 76322 w 92914"/>
                        <a:gd name="connsiteY17" fmla="*/ 83623 h 202420"/>
                        <a:gd name="connsiteX18" fmla="*/ 85946 w 92914"/>
                        <a:gd name="connsiteY18" fmla="*/ 90923 h 202420"/>
                        <a:gd name="connsiteX19" fmla="*/ 88600 w 92914"/>
                        <a:gd name="connsiteY19" fmla="*/ 90591 h 202420"/>
                        <a:gd name="connsiteX20" fmla="*/ 95901 w 92914"/>
                        <a:gd name="connsiteY20" fmla="*/ 77982 h 2024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92914" h="202420">
                          <a:moveTo>
                            <a:pt x="95901" y="77982"/>
                          </a:moveTo>
                          <a:lnTo>
                            <a:pt x="80636" y="22897"/>
                          </a:lnTo>
                          <a:cubicBezTo>
                            <a:pt x="79973" y="20906"/>
                            <a:pt x="78977" y="18915"/>
                            <a:pt x="77650" y="17587"/>
                          </a:cubicBezTo>
                          <a:cubicBezTo>
                            <a:pt x="71345" y="10951"/>
                            <a:pt x="63381" y="5973"/>
                            <a:pt x="54753" y="2987"/>
                          </a:cubicBezTo>
                          <a:cubicBezTo>
                            <a:pt x="49112" y="996"/>
                            <a:pt x="43139" y="0"/>
                            <a:pt x="36834" y="0"/>
                          </a:cubicBezTo>
                          <a:cubicBezTo>
                            <a:pt x="30529" y="0"/>
                            <a:pt x="24556" y="996"/>
                            <a:pt x="18915" y="2987"/>
                          </a:cubicBezTo>
                          <a:cubicBezTo>
                            <a:pt x="11946" y="5309"/>
                            <a:pt x="5641" y="8960"/>
                            <a:pt x="0" y="13605"/>
                          </a:cubicBezTo>
                          <a:cubicBezTo>
                            <a:pt x="1991" y="15928"/>
                            <a:pt x="3318" y="18583"/>
                            <a:pt x="3982" y="21238"/>
                          </a:cubicBezTo>
                          <a:lnTo>
                            <a:pt x="18915" y="76322"/>
                          </a:lnTo>
                          <a:cubicBezTo>
                            <a:pt x="21238" y="84618"/>
                            <a:pt x="16924" y="92914"/>
                            <a:pt x="9955" y="96233"/>
                          </a:cubicBezTo>
                          <a:lnTo>
                            <a:pt x="9955" y="204079"/>
                          </a:lnTo>
                          <a:lnTo>
                            <a:pt x="29865" y="204079"/>
                          </a:lnTo>
                          <a:lnTo>
                            <a:pt x="29865" y="109174"/>
                          </a:lnTo>
                          <a:lnTo>
                            <a:pt x="43139" y="109174"/>
                          </a:lnTo>
                          <a:lnTo>
                            <a:pt x="43139" y="203748"/>
                          </a:lnTo>
                          <a:lnTo>
                            <a:pt x="63049" y="203748"/>
                          </a:lnTo>
                          <a:lnTo>
                            <a:pt x="63049" y="35175"/>
                          </a:lnTo>
                          <a:lnTo>
                            <a:pt x="76322" y="83623"/>
                          </a:lnTo>
                          <a:cubicBezTo>
                            <a:pt x="77650" y="87937"/>
                            <a:pt x="81632" y="90923"/>
                            <a:pt x="85946" y="90923"/>
                          </a:cubicBezTo>
                          <a:cubicBezTo>
                            <a:pt x="86941" y="90923"/>
                            <a:pt x="87605" y="90923"/>
                            <a:pt x="88600" y="90591"/>
                          </a:cubicBezTo>
                          <a:cubicBezTo>
                            <a:pt x="94242" y="89264"/>
                            <a:pt x="97228" y="83291"/>
                            <a:pt x="95901" y="77982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32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120" name="Graphique 194" descr="Groupe d’hommes">
                    <a:extLst>
                      <a:ext uri="{FF2B5EF4-FFF2-40B4-BE49-F238E27FC236}">
                        <a16:creationId xmlns:a16="http://schemas.microsoft.com/office/drawing/2014/main" id="{CAD7D3DC-FBD7-4777-8F19-4C666A45EB10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6892672" y="3905152"/>
                    <a:ext cx="318563" cy="318563"/>
                    <a:chOff x="6892672" y="3905152"/>
                    <a:chExt cx="318563" cy="318563"/>
                  </a:xfrm>
                </p:grpSpPr>
                <p:sp>
                  <p:nvSpPr>
                    <p:cNvPr id="191" name="Forme libre : forme 250">
                      <a:extLst>
                        <a:ext uri="{FF2B5EF4-FFF2-40B4-BE49-F238E27FC236}">
                          <a16:creationId xmlns:a16="http://schemas.microsoft.com/office/drawing/2014/main" id="{E4EE71C1-DC24-443A-AFB0-18D8BBDE2D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11684" y="3935681"/>
                      <a:ext cx="46457" cy="46457"/>
                    </a:xfrm>
                    <a:custGeom>
                      <a:avLst/>
                      <a:gdLst>
                        <a:gd name="connsiteX0" fmla="*/ 46457 w 46457"/>
                        <a:gd name="connsiteY0" fmla="*/ 23229 h 46457"/>
                        <a:gd name="connsiteX1" fmla="*/ 23229 w 46457"/>
                        <a:gd name="connsiteY1" fmla="*/ 46457 h 46457"/>
                        <a:gd name="connsiteX2" fmla="*/ 0 w 46457"/>
                        <a:gd name="connsiteY2" fmla="*/ 23229 h 46457"/>
                        <a:gd name="connsiteX3" fmla="*/ 23229 w 46457"/>
                        <a:gd name="connsiteY3" fmla="*/ 0 h 46457"/>
                        <a:gd name="connsiteX4" fmla="*/ 46457 w 46457"/>
                        <a:gd name="connsiteY4" fmla="*/ 23229 h 464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6457" h="46457">
                          <a:moveTo>
                            <a:pt x="46457" y="23229"/>
                          </a:moveTo>
                          <a:cubicBezTo>
                            <a:pt x="46457" y="36057"/>
                            <a:pt x="36057" y="46457"/>
                            <a:pt x="23229" y="46457"/>
                          </a:cubicBezTo>
                          <a:cubicBezTo>
                            <a:pt x="10400" y="46457"/>
                            <a:pt x="0" y="36057"/>
                            <a:pt x="0" y="23229"/>
                          </a:cubicBezTo>
                          <a:cubicBezTo>
                            <a:pt x="0" y="10400"/>
                            <a:pt x="10400" y="0"/>
                            <a:pt x="23229" y="0"/>
                          </a:cubicBezTo>
                          <a:cubicBezTo>
                            <a:pt x="36057" y="0"/>
                            <a:pt x="46457" y="10400"/>
                            <a:pt x="46457" y="23229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32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2" name="Forme libre : forme 251">
                      <a:extLst>
                        <a:ext uri="{FF2B5EF4-FFF2-40B4-BE49-F238E27FC236}">
                          <a16:creationId xmlns:a16="http://schemas.microsoft.com/office/drawing/2014/main" id="{5D4B7D1E-22B8-4998-AEED-0423E04750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45766" y="3935681"/>
                      <a:ext cx="46457" cy="46457"/>
                    </a:xfrm>
                    <a:custGeom>
                      <a:avLst/>
                      <a:gdLst>
                        <a:gd name="connsiteX0" fmla="*/ 46457 w 46457"/>
                        <a:gd name="connsiteY0" fmla="*/ 23229 h 46457"/>
                        <a:gd name="connsiteX1" fmla="*/ 23229 w 46457"/>
                        <a:gd name="connsiteY1" fmla="*/ 46457 h 46457"/>
                        <a:gd name="connsiteX2" fmla="*/ 0 w 46457"/>
                        <a:gd name="connsiteY2" fmla="*/ 23229 h 46457"/>
                        <a:gd name="connsiteX3" fmla="*/ 23229 w 46457"/>
                        <a:gd name="connsiteY3" fmla="*/ 0 h 46457"/>
                        <a:gd name="connsiteX4" fmla="*/ 46457 w 46457"/>
                        <a:gd name="connsiteY4" fmla="*/ 23229 h 464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6457" h="46457">
                          <a:moveTo>
                            <a:pt x="46457" y="23229"/>
                          </a:moveTo>
                          <a:cubicBezTo>
                            <a:pt x="46457" y="36057"/>
                            <a:pt x="36057" y="46457"/>
                            <a:pt x="23229" y="46457"/>
                          </a:cubicBezTo>
                          <a:cubicBezTo>
                            <a:pt x="10400" y="46457"/>
                            <a:pt x="0" y="36057"/>
                            <a:pt x="0" y="23229"/>
                          </a:cubicBezTo>
                          <a:cubicBezTo>
                            <a:pt x="0" y="10400"/>
                            <a:pt x="10400" y="0"/>
                            <a:pt x="23229" y="0"/>
                          </a:cubicBezTo>
                          <a:cubicBezTo>
                            <a:pt x="36057" y="0"/>
                            <a:pt x="46457" y="10400"/>
                            <a:pt x="46457" y="23229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32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3" name="Forme libre : forme 252">
                      <a:extLst>
                        <a:ext uri="{FF2B5EF4-FFF2-40B4-BE49-F238E27FC236}">
                          <a16:creationId xmlns:a16="http://schemas.microsoft.com/office/drawing/2014/main" id="{6C1F7630-ADBA-4157-98D7-17A4CDD44D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28725" y="3935681"/>
                      <a:ext cx="46457" cy="46457"/>
                    </a:xfrm>
                    <a:custGeom>
                      <a:avLst/>
                      <a:gdLst>
                        <a:gd name="connsiteX0" fmla="*/ 46457 w 46457"/>
                        <a:gd name="connsiteY0" fmla="*/ 23229 h 46457"/>
                        <a:gd name="connsiteX1" fmla="*/ 23229 w 46457"/>
                        <a:gd name="connsiteY1" fmla="*/ 46457 h 46457"/>
                        <a:gd name="connsiteX2" fmla="*/ 0 w 46457"/>
                        <a:gd name="connsiteY2" fmla="*/ 23229 h 46457"/>
                        <a:gd name="connsiteX3" fmla="*/ 23229 w 46457"/>
                        <a:gd name="connsiteY3" fmla="*/ 0 h 46457"/>
                        <a:gd name="connsiteX4" fmla="*/ 46457 w 46457"/>
                        <a:gd name="connsiteY4" fmla="*/ 23229 h 464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6457" h="46457">
                          <a:moveTo>
                            <a:pt x="46457" y="23229"/>
                          </a:moveTo>
                          <a:cubicBezTo>
                            <a:pt x="46457" y="36057"/>
                            <a:pt x="36057" y="46457"/>
                            <a:pt x="23229" y="46457"/>
                          </a:cubicBezTo>
                          <a:cubicBezTo>
                            <a:pt x="10400" y="46457"/>
                            <a:pt x="0" y="36057"/>
                            <a:pt x="0" y="23229"/>
                          </a:cubicBezTo>
                          <a:cubicBezTo>
                            <a:pt x="0" y="10400"/>
                            <a:pt x="10400" y="0"/>
                            <a:pt x="23229" y="0"/>
                          </a:cubicBezTo>
                          <a:cubicBezTo>
                            <a:pt x="36057" y="0"/>
                            <a:pt x="46457" y="10400"/>
                            <a:pt x="46457" y="23229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32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4" name="Forme libre : forme 253">
                      <a:extLst>
                        <a:ext uri="{FF2B5EF4-FFF2-40B4-BE49-F238E27FC236}">
                          <a16:creationId xmlns:a16="http://schemas.microsoft.com/office/drawing/2014/main" id="{67B94562-3BED-4621-BA17-C2A923B681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93214" y="3989107"/>
                      <a:ext cx="116143" cy="202420"/>
                    </a:xfrm>
                    <a:custGeom>
                      <a:avLst/>
                      <a:gdLst>
                        <a:gd name="connsiteX0" fmla="*/ 117807 w 116142"/>
                        <a:gd name="connsiteY0" fmla="*/ 77982 h 202420"/>
                        <a:gd name="connsiteX1" fmla="*/ 102874 w 116142"/>
                        <a:gd name="connsiteY1" fmla="*/ 22897 h 202420"/>
                        <a:gd name="connsiteX2" fmla="*/ 99888 w 116142"/>
                        <a:gd name="connsiteY2" fmla="*/ 17587 h 202420"/>
                        <a:gd name="connsiteX3" fmla="*/ 76991 w 116142"/>
                        <a:gd name="connsiteY3" fmla="*/ 2987 h 202420"/>
                        <a:gd name="connsiteX4" fmla="*/ 59072 w 116142"/>
                        <a:gd name="connsiteY4" fmla="*/ 0 h 202420"/>
                        <a:gd name="connsiteX5" fmla="*/ 41152 w 116142"/>
                        <a:gd name="connsiteY5" fmla="*/ 2987 h 202420"/>
                        <a:gd name="connsiteX6" fmla="*/ 18256 w 116142"/>
                        <a:gd name="connsiteY6" fmla="*/ 17587 h 202420"/>
                        <a:gd name="connsiteX7" fmla="*/ 15269 w 116142"/>
                        <a:gd name="connsiteY7" fmla="*/ 22897 h 202420"/>
                        <a:gd name="connsiteX8" fmla="*/ 337 w 116142"/>
                        <a:gd name="connsiteY8" fmla="*/ 77982 h 202420"/>
                        <a:gd name="connsiteX9" fmla="*/ 7305 w 116142"/>
                        <a:gd name="connsiteY9" fmla="*/ 90591 h 202420"/>
                        <a:gd name="connsiteX10" fmla="*/ 9960 w 116142"/>
                        <a:gd name="connsiteY10" fmla="*/ 90923 h 202420"/>
                        <a:gd name="connsiteX11" fmla="*/ 19583 w 116142"/>
                        <a:gd name="connsiteY11" fmla="*/ 83623 h 202420"/>
                        <a:gd name="connsiteX12" fmla="*/ 32857 w 116142"/>
                        <a:gd name="connsiteY12" fmla="*/ 35175 h 202420"/>
                        <a:gd name="connsiteX13" fmla="*/ 32857 w 116142"/>
                        <a:gd name="connsiteY13" fmla="*/ 204079 h 202420"/>
                        <a:gd name="connsiteX14" fmla="*/ 52767 w 116142"/>
                        <a:gd name="connsiteY14" fmla="*/ 204079 h 202420"/>
                        <a:gd name="connsiteX15" fmla="*/ 52767 w 116142"/>
                        <a:gd name="connsiteY15" fmla="*/ 109174 h 202420"/>
                        <a:gd name="connsiteX16" fmla="*/ 66040 w 116142"/>
                        <a:gd name="connsiteY16" fmla="*/ 109174 h 202420"/>
                        <a:gd name="connsiteX17" fmla="*/ 66040 w 116142"/>
                        <a:gd name="connsiteY17" fmla="*/ 203748 h 202420"/>
                        <a:gd name="connsiteX18" fmla="*/ 85950 w 116142"/>
                        <a:gd name="connsiteY18" fmla="*/ 203748 h 202420"/>
                        <a:gd name="connsiteX19" fmla="*/ 85950 w 116142"/>
                        <a:gd name="connsiteY19" fmla="*/ 35175 h 202420"/>
                        <a:gd name="connsiteX20" fmla="*/ 99224 w 116142"/>
                        <a:gd name="connsiteY20" fmla="*/ 83623 h 202420"/>
                        <a:gd name="connsiteX21" fmla="*/ 108847 w 116142"/>
                        <a:gd name="connsiteY21" fmla="*/ 90923 h 202420"/>
                        <a:gd name="connsiteX22" fmla="*/ 111502 w 116142"/>
                        <a:gd name="connsiteY22" fmla="*/ 90591 h 202420"/>
                        <a:gd name="connsiteX23" fmla="*/ 117807 w 116142"/>
                        <a:gd name="connsiteY23" fmla="*/ 77982 h 2024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</a:cxnLst>
                      <a:rect l="l" t="t" r="r" b="b"/>
                      <a:pathLst>
                        <a:path w="116142" h="202420">
                          <a:moveTo>
                            <a:pt x="117807" y="77982"/>
                          </a:moveTo>
                          <a:lnTo>
                            <a:pt x="102874" y="22897"/>
                          </a:lnTo>
                          <a:cubicBezTo>
                            <a:pt x="102210" y="20906"/>
                            <a:pt x="101215" y="18915"/>
                            <a:pt x="99888" y="17587"/>
                          </a:cubicBezTo>
                          <a:cubicBezTo>
                            <a:pt x="93583" y="10951"/>
                            <a:pt x="85619" y="5973"/>
                            <a:pt x="76991" y="2987"/>
                          </a:cubicBezTo>
                          <a:cubicBezTo>
                            <a:pt x="71350" y="996"/>
                            <a:pt x="65377" y="0"/>
                            <a:pt x="59072" y="0"/>
                          </a:cubicBezTo>
                          <a:cubicBezTo>
                            <a:pt x="52767" y="0"/>
                            <a:pt x="46794" y="996"/>
                            <a:pt x="41152" y="2987"/>
                          </a:cubicBezTo>
                          <a:cubicBezTo>
                            <a:pt x="32193" y="5973"/>
                            <a:pt x="24561" y="10951"/>
                            <a:pt x="18256" y="17587"/>
                          </a:cubicBezTo>
                          <a:cubicBezTo>
                            <a:pt x="16928" y="19247"/>
                            <a:pt x="15933" y="20906"/>
                            <a:pt x="15269" y="22897"/>
                          </a:cubicBezTo>
                          <a:lnTo>
                            <a:pt x="337" y="77982"/>
                          </a:lnTo>
                          <a:cubicBezTo>
                            <a:pt x="-991" y="83291"/>
                            <a:pt x="1664" y="89264"/>
                            <a:pt x="7305" y="90591"/>
                          </a:cubicBezTo>
                          <a:cubicBezTo>
                            <a:pt x="8301" y="90923"/>
                            <a:pt x="8964" y="90923"/>
                            <a:pt x="9960" y="90923"/>
                          </a:cubicBezTo>
                          <a:cubicBezTo>
                            <a:pt x="14274" y="90923"/>
                            <a:pt x="18256" y="87937"/>
                            <a:pt x="19583" y="83623"/>
                          </a:cubicBezTo>
                          <a:lnTo>
                            <a:pt x="32857" y="35175"/>
                          </a:lnTo>
                          <a:lnTo>
                            <a:pt x="32857" y="204079"/>
                          </a:lnTo>
                          <a:lnTo>
                            <a:pt x="52767" y="204079"/>
                          </a:lnTo>
                          <a:lnTo>
                            <a:pt x="52767" y="109174"/>
                          </a:lnTo>
                          <a:lnTo>
                            <a:pt x="66040" y="109174"/>
                          </a:lnTo>
                          <a:lnTo>
                            <a:pt x="66040" y="203748"/>
                          </a:lnTo>
                          <a:lnTo>
                            <a:pt x="85950" y="203748"/>
                          </a:lnTo>
                          <a:lnTo>
                            <a:pt x="85950" y="35175"/>
                          </a:lnTo>
                          <a:lnTo>
                            <a:pt x="99224" y="83623"/>
                          </a:lnTo>
                          <a:cubicBezTo>
                            <a:pt x="100551" y="87937"/>
                            <a:pt x="104533" y="90923"/>
                            <a:pt x="108847" y="90923"/>
                          </a:cubicBezTo>
                          <a:cubicBezTo>
                            <a:pt x="109843" y="90923"/>
                            <a:pt x="110506" y="90923"/>
                            <a:pt x="111502" y="90591"/>
                          </a:cubicBezTo>
                          <a:cubicBezTo>
                            <a:pt x="116148" y="89264"/>
                            <a:pt x="119134" y="83291"/>
                            <a:pt x="117807" y="77982"/>
                          </a:cubicBezTo>
                          <a:close/>
                        </a:path>
                      </a:pathLst>
                    </a:custGeom>
                    <a:solidFill>
                      <a:srgbClr val="00B0F0"/>
                    </a:solidFill>
                    <a:ln w="32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5" name="Forme libre : forme 254">
                      <a:extLst>
                        <a:ext uri="{FF2B5EF4-FFF2-40B4-BE49-F238E27FC236}">
                          <a16:creationId xmlns:a16="http://schemas.microsoft.com/office/drawing/2014/main" id="{C8AB3C3A-DDF9-417E-A20B-32ACE980D1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09591" y="3988775"/>
                      <a:ext cx="92914" cy="202420"/>
                    </a:xfrm>
                    <a:custGeom>
                      <a:avLst/>
                      <a:gdLst>
                        <a:gd name="connsiteX0" fmla="*/ 76991 w 92914"/>
                        <a:gd name="connsiteY0" fmla="*/ 76654 h 202420"/>
                        <a:gd name="connsiteX1" fmla="*/ 91923 w 92914"/>
                        <a:gd name="connsiteY1" fmla="*/ 21569 h 202420"/>
                        <a:gd name="connsiteX2" fmla="*/ 95905 w 92914"/>
                        <a:gd name="connsiteY2" fmla="*/ 13605 h 202420"/>
                        <a:gd name="connsiteX3" fmla="*/ 76991 w 92914"/>
                        <a:gd name="connsiteY3" fmla="*/ 2987 h 202420"/>
                        <a:gd name="connsiteX4" fmla="*/ 59072 w 92914"/>
                        <a:gd name="connsiteY4" fmla="*/ 0 h 202420"/>
                        <a:gd name="connsiteX5" fmla="*/ 41152 w 92914"/>
                        <a:gd name="connsiteY5" fmla="*/ 2987 h 202420"/>
                        <a:gd name="connsiteX6" fmla="*/ 18256 w 92914"/>
                        <a:gd name="connsiteY6" fmla="*/ 17587 h 202420"/>
                        <a:gd name="connsiteX7" fmla="*/ 15269 w 92914"/>
                        <a:gd name="connsiteY7" fmla="*/ 22897 h 202420"/>
                        <a:gd name="connsiteX8" fmla="*/ 337 w 92914"/>
                        <a:gd name="connsiteY8" fmla="*/ 78313 h 202420"/>
                        <a:gd name="connsiteX9" fmla="*/ 7305 w 92914"/>
                        <a:gd name="connsiteY9" fmla="*/ 90923 h 202420"/>
                        <a:gd name="connsiteX10" fmla="*/ 9960 w 92914"/>
                        <a:gd name="connsiteY10" fmla="*/ 91255 h 202420"/>
                        <a:gd name="connsiteX11" fmla="*/ 19583 w 92914"/>
                        <a:gd name="connsiteY11" fmla="*/ 83955 h 202420"/>
                        <a:gd name="connsiteX12" fmla="*/ 32857 w 92914"/>
                        <a:gd name="connsiteY12" fmla="*/ 35507 h 202420"/>
                        <a:gd name="connsiteX13" fmla="*/ 32857 w 92914"/>
                        <a:gd name="connsiteY13" fmla="*/ 204411 h 202420"/>
                        <a:gd name="connsiteX14" fmla="*/ 52767 w 92914"/>
                        <a:gd name="connsiteY14" fmla="*/ 204411 h 202420"/>
                        <a:gd name="connsiteX15" fmla="*/ 52767 w 92914"/>
                        <a:gd name="connsiteY15" fmla="*/ 109506 h 202420"/>
                        <a:gd name="connsiteX16" fmla="*/ 66040 w 92914"/>
                        <a:gd name="connsiteY16" fmla="*/ 109506 h 202420"/>
                        <a:gd name="connsiteX17" fmla="*/ 66040 w 92914"/>
                        <a:gd name="connsiteY17" fmla="*/ 204079 h 202420"/>
                        <a:gd name="connsiteX18" fmla="*/ 85950 w 92914"/>
                        <a:gd name="connsiteY18" fmla="*/ 204079 h 202420"/>
                        <a:gd name="connsiteX19" fmla="*/ 85950 w 92914"/>
                        <a:gd name="connsiteY19" fmla="*/ 96564 h 202420"/>
                        <a:gd name="connsiteX20" fmla="*/ 76991 w 92914"/>
                        <a:gd name="connsiteY20" fmla="*/ 76654 h 2024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92914" h="202420">
                          <a:moveTo>
                            <a:pt x="76991" y="76654"/>
                          </a:moveTo>
                          <a:lnTo>
                            <a:pt x="91923" y="21569"/>
                          </a:lnTo>
                          <a:cubicBezTo>
                            <a:pt x="92587" y="18583"/>
                            <a:pt x="94246" y="15928"/>
                            <a:pt x="95905" y="13605"/>
                          </a:cubicBezTo>
                          <a:cubicBezTo>
                            <a:pt x="90596" y="8960"/>
                            <a:pt x="83959" y="5309"/>
                            <a:pt x="76991" y="2987"/>
                          </a:cubicBezTo>
                          <a:cubicBezTo>
                            <a:pt x="71350" y="996"/>
                            <a:pt x="65377" y="0"/>
                            <a:pt x="59072" y="0"/>
                          </a:cubicBezTo>
                          <a:cubicBezTo>
                            <a:pt x="52767" y="0"/>
                            <a:pt x="46794" y="996"/>
                            <a:pt x="41152" y="2987"/>
                          </a:cubicBezTo>
                          <a:cubicBezTo>
                            <a:pt x="32193" y="5973"/>
                            <a:pt x="24561" y="10951"/>
                            <a:pt x="18256" y="17587"/>
                          </a:cubicBezTo>
                          <a:cubicBezTo>
                            <a:pt x="16928" y="19247"/>
                            <a:pt x="15933" y="20906"/>
                            <a:pt x="15269" y="22897"/>
                          </a:cubicBezTo>
                          <a:lnTo>
                            <a:pt x="337" y="78313"/>
                          </a:lnTo>
                          <a:cubicBezTo>
                            <a:pt x="-991" y="83623"/>
                            <a:pt x="1664" y="89596"/>
                            <a:pt x="7305" y="90923"/>
                          </a:cubicBezTo>
                          <a:cubicBezTo>
                            <a:pt x="8301" y="91255"/>
                            <a:pt x="8964" y="91255"/>
                            <a:pt x="9960" y="91255"/>
                          </a:cubicBezTo>
                          <a:cubicBezTo>
                            <a:pt x="14274" y="91255"/>
                            <a:pt x="18256" y="88268"/>
                            <a:pt x="19583" y="83955"/>
                          </a:cubicBezTo>
                          <a:lnTo>
                            <a:pt x="32857" y="35507"/>
                          </a:lnTo>
                          <a:lnTo>
                            <a:pt x="32857" y="204411"/>
                          </a:lnTo>
                          <a:lnTo>
                            <a:pt x="52767" y="204411"/>
                          </a:lnTo>
                          <a:lnTo>
                            <a:pt x="52767" y="109506"/>
                          </a:lnTo>
                          <a:lnTo>
                            <a:pt x="66040" y="109506"/>
                          </a:lnTo>
                          <a:lnTo>
                            <a:pt x="66040" y="204079"/>
                          </a:lnTo>
                          <a:lnTo>
                            <a:pt x="85950" y="204079"/>
                          </a:lnTo>
                          <a:lnTo>
                            <a:pt x="85950" y="96564"/>
                          </a:lnTo>
                          <a:cubicBezTo>
                            <a:pt x="78982" y="93246"/>
                            <a:pt x="75000" y="84950"/>
                            <a:pt x="76991" y="76654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32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6" name="Forme libre : forme 95">
                      <a:extLst>
                        <a:ext uri="{FF2B5EF4-FFF2-40B4-BE49-F238E27FC236}">
                          <a16:creationId xmlns:a16="http://schemas.microsoft.com/office/drawing/2014/main" id="{907A077D-90F4-48DB-BF82-1F83FC535D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98079" y="3989107"/>
                      <a:ext cx="92914" cy="202420"/>
                    </a:xfrm>
                    <a:custGeom>
                      <a:avLst/>
                      <a:gdLst>
                        <a:gd name="connsiteX0" fmla="*/ 95901 w 92914"/>
                        <a:gd name="connsiteY0" fmla="*/ 77982 h 202420"/>
                        <a:gd name="connsiteX1" fmla="*/ 80636 w 92914"/>
                        <a:gd name="connsiteY1" fmla="*/ 22897 h 202420"/>
                        <a:gd name="connsiteX2" fmla="*/ 77650 w 92914"/>
                        <a:gd name="connsiteY2" fmla="*/ 17587 h 202420"/>
                        <a:gd name="connsiteX3" fmla="*/ 54753 w 92914"/>
                        <a:gd name="connsiteY3" fmla="*/ 2987 h 202420"/>
                        <a:gd name="connsiteX4" fmla="*/ 36834 w 92914"/>
                        <a:gd name="connsiteY4" fmla="*/ 0 h 202420"/>
                        <a:gd name="connsiteX5" fmla="*/ 18915 w 92914"/>
                        <a:gd name="connsiteY5" fmla="*/ 2987 h 202420"/>
                        <a:gd name="connsiteX6" fmla="*/ 0 w 92914"/>
                        <a:gd name="connsiteY6" fmla="*/ 13605 h 202420"/>
                        <a:gd name="connsiteX7" fmla="*/ 3982 w 92914"/>
                        <a:gd name="connsiteY7" fmla="*/ 21238 h 202420"/>
                        <a:gd name="connsiteX8" fmla="*/ 18915 w 92914"/>
                        <a:gd name="connsiteY8" fmla="*/ 76322 h 202420"/>
                        <a:gd name="connsiteX9" fmla="*/ 9955 w 92914"/>
                        <a:gd name="connsiteY9" fmla="*/ 96233 h 202420"/>
                        <a:gd name="connsiteX10" fmla="*/ 9955 w 92914"/>
                        <a:gd name="connsiteY10" fmla="*/ 204079 h 202420"/>
                        <a:gd name="connsiteX11" fmla="*/ 29865 w 92914"/>
                        <a:gd name="connsiteY11" fmla="*/ 204079 h 202420"/>
                        <a:gd name="connsiteX12" fmla="*/ 29865 w 92914"/>
                        <a:gd name="connsiteY12" fmla="*/ 109174 h 202420"/>
                        <a:gd name="connsiteX13" fmla="*/ 43139 w 92914"/>
                        <a:gd name="connsiteY13" fmla="*/ 109174 h 202420"/>
                        <a:gd name="connsiteX14" fmla="*/ 43139 w 92914"/>
                        <a:gd name="connsiteY14" fmla="*/ 203748 h 202420"/>
                        <a:gd name="connsiteX15" fmla="*/ 63049 w 92914"/>
                        <a:gd name="connsiteY15" fmla="*/ 203748 h 202420"/>
                        <a:gd name="connsiteX16" fmla="*/ 63049 w 92914"/>
                        <a:gd name="connsiteY16" fmla="*/ 35175 h 202420"/>
                        <a:gd name="connsiteX17" fmla="*/ 76322 w 92914"/>
                        <a:gd name="connsiteY17" fmla="*/ 83623 h 202420"/>
                        <a:gd name="connsiteX18" fmla="*/ 85946 w 92914"/>
                        <a:gd name="connsiteY18" fmla="*/ 90923 h 202420"/>
                        <a:gd name="connsiteX19" fmla="*/ 88600 w 92914"/>
                        <a:gd name="connsiteY19" fmla="*/ 90591 h 202420"/>
                        <a:gd name="connsiteX20" fmla="*/ 95901 w 92914"/>
                        <a:gd name="connsiteY20" fmla="*/ 77982 h 2024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92914" h="202420">
                          <a:moveTo>
                            <a:pt x="95901" y="77982"/>
                          </a:moveTo>
                          <a:lnTo>
                            <a:pt x="80636" y="22897"/>
                          </a:lnTo>
                          <a:cubicBezTo>
                            <a:pt x="79973" y="20906"/>
                            <a:pt x="78977" y="18915"/>
                            <a:pt x="77650" y="17587"/>
                          </a:cubicBezTo>
                          <a:cubicBezTo>
                            <a:pt x="71345" y="10951"/>
                            <a:pt x="63381" y="5973"/>
                            <a:pt x="54753" y="2987"/>
                          </a:cubicBezTo>
                          <a:cubicBezTo>
                            <a:pt x="49112" y="996"/>
                            <a:pt x="43139" y="0"/>
                            <a:pt x="36834" y="0"/>
                          </a:cubicBezTo>
                          <a:cubicBezTo>
                            <a:pt x="30529" y="0"/>
                            <a:pt x="24556" y="996"/>
                            <a:pt x="18915" y="2987"/>
                          </a:cubicBezTo>
                          <a:cubicBezTo>
                            <a:pt x="11946" y="5309"/>
                            <a:pt x="5641" y="8960"/>
                            <a:pt x="0" y="13605"/>
                          </a:cubicBezTo>
                          <a:cubicBezTo>
                            <a:pt x="1991" y="15928"/>
                            <a:pt x="3318" y="18583"/>
                            <a:pt x="3982" y="21238"/>
                          </a:cubicBezTo>
                          <a:lnTo>
                            <a:pt x="18915" y="76322"/>
                          </a:lnTo>
                          <a:cubicBezTo>
                            <a:pt x="21238" y="84618"/>
                            <a:pt x="16924" y="92914"/>
                            <a:pt x="9955" y="96233"/>
                          </a:cubicBezTo>
                          <a:lnTo>
                            <a:pt x="9955" y="204079"/>
                          </a:lnTo>
                          <a:lnTo>
                            <a:pt x="29865" y="204079"/>
                          </a:lnTo>
                          <a:lnTo>
                            <a:pt x="29865" y="109174"/>
                          </a:lnTo>
                          <a:lnTo>
                            <a:pt x="43139" y="109174"/>
                          </a:lnTo>
                          <a:lnTo>
                            <a:pt x="43139" y="203748"/>
                          </a:lnTo>
                          <a:lnTo>
                            <a:pt x="63049" y="203748"/>
                          </a:lnTo>
                          <a:lnTo>
                            <a:pt x="63049" y="35175"/>
                          </a:lnTo>
                          <a:lnTo>
                            <a:pt x="76322" y="83623"/>
                          </a:lnTo>
                          <a:cubicBezTo>
                            <a:pt x="77650" y="87937"/>
                            <a:pt x="81632" y="90923"/>
                            <a:pt x="85946" y="90923"/>
                          </a:cubicBezTo>
                          <a:cubicBezTo>
                            <a:pt x="86941" y="90923"/>
                            <a:pt x="87605" y="90923"/>
                            <a:pt x="88600" y="90591"/>
                          </a:cubicBezTo>
                          <a:cubicBezTo>
                            <a:pt x="94242" y="89264"/>
                            <a:pt x="97228" y="83291"/>
                            <a:pt x="95901" y="77982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32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121" name="Graphique 195" descr="Groupe d’hommes">
                    <a:extLst>
                      <a:ext uri="{FF2B5EF4-FFF2-40B4-BE49-F238E27FC236}">
                        <a16:creationId xmlns:a16="http://schemas.microsoft.com/office/drawing/2014/main" id="{85C996AD-A7B8-4BE5-9469-85E8699EFE87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7211235" y="3905152"/>
                    <a:ext cx="318563" cy="318563"/>
                    <a:chOff x="7211235" y="3905152"/>
                    <a:chExt cx="318563" cy="318563"/>
                  </a:xfrm>
                </p:grpSpPr>
                <p:sp>
                  <p:nvSpPr>
                    <p:cNvPr id="185" name="Forme libre : forme 97">
                      <a:extLst>
                        <a:ext uri="{FF2B5EF4-FFF2-40B4-BE49-F238E27FC236}">
                          <a16:creationId xmlns:a16="http://schemas.microsoft.com/office/drawing/2014/main" id="{C629AB5D-A58C-47BA-BB31-2329A9E001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30247" y="3935681"/>
                      <a:ext cx="46457" cy="46457"/>
                    </a:xfrm>
                    <a:custGeom>
                      <a:avLst/>
                      <a:gdLst>
                        <a:gd name="connsiteX0" fmla="*/ 46457 w 46457"/>
                        <a:gd name="connsiteY0" fmla="*/ 23229 h 46457"/>
                        <a:gd name="connsiteX1" fmla="*/ 23229 w 46457"/>
                        <a:gd name="connsiteY1" fmla="*/ 46457 h 46457"/>
                        <a:gd name="connsiteX2" fmla="*/ 0 w 46457"/>
                        <a:gd name="connsiteY2" fmla="*/ 23229 h 46457"/>
                        <a:gd name="connsiteX3" fmla="*/ 23229 w 46457"/>
                        <a:gd name="connsiteY3" fmla="*/ 0 h 46457"/>
                        <a:gd name="connsiteX4" fmla="*/ 46457 w 46457"/>
                        <a:gd name="connsiteY4" fmla="*/ 23229 h 464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6457" h="46457">
                          <a:moveTo>
                            <a:pt x="46457" y="23229"/>
                          </a:moveTo>
                          <a:cubicBezTo>
                            <a:pt x="46457" y="36057"/>
                            <a:pt x="36057" y="46457"/>
                            <a:pt x="23229" y="46457"/>
                          </a:cubicBezTo>
                          <a:cubicBezTo>
                            <a:pt x="10400" y="46457"/>
                            <a:pt x="0" y="36057"/>
                            <a:pt x="0" y="23229"/>
                          </a:cubicBezTo>
                          <a:cubicBezTo>
                            <a:pt x="0" y="10400"/>
                            <a:pt x="10400" y="0"/>
                            <a:pt x="23229" y="0"/>
                          </a:cubicBezTo>
                          <a:cubicBezTo>
                            <a:pt x="36057" y="0"/>
                            <a:pt x="46457" y="10400"/>
                            <a:pt x="46457" y="23229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32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86" name="Forme libre : forme 98">
                      <a:extLst>
                        <a:ext uri="{FF2B5EF4-FFF2-40B4-BE49-F238E27FC236}">
                          <a16:creationId xmlns:a16="http://schemas.microsoft.com/office/drawing/2014/main" id="{83191274-FD9B-40B3-A616-0B518008B5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64329" y="3935681"/>
                      <a:ext cx="46457" cy="46457"/>
                    </a:xfrm>
                    <a:custGeom>
                      <a:avLst/>
                      <a:gdLst>
                        <a:gd name="connsiteX0" fmla="*/ 46457 w 46457"/>
                        <a:gd name="connsiteY0" fmla="*/ 23229 h 46457"/>
                        <a:gd name="connsiteX1" fmla="*/ 23229 w 46457"/>
                        <a:gd name="connsiteY1" fmla="*/ 46457 h 46457"/>
                        <a:gd name="connsiteX2" fmla="*/ 0 w 46457"/>
                        <a:gd name="connsiteY2" fmla="*/ 23229 h 46457"/>
                        <a:gd name="connsiteX3" fmla="*/ 23229 w 46457"/>
                        <a:gd name="connsiteY3" fmla="*/ 0 h 46457"/>
                        <a:gd name="connsiteX4" fmla="*/ 46457 w 46457"/>
                        <a:gd name="connsiteY4" fmla="*/ 23229 h 464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6457" h="46457">
                          <a:moveTo>
                            <a:pt x="46457" y="23229"/>
                          </a:moveTo>
                          <a:cubicBezTo>
                            <a:pt x="46457" y="36057"/>
                            <a:pt x="36057" y="46457"/>
                            <a:pt x="23229" y="46457"/>
                          </a:cubicBezTo>
                          <a:cubicBezTo>
                            <a:pt x="10400" y="46457"/>
                            <a:pt x="0" y="36057"/>
                            <a:pt x="0" y="23229"/>
                          </a:cubicBezTo>
                          <a:cubicBezTo>
                            <a:pt x="0" y="10400"/>
                            <a:pt x="10400" y="0"/>
                            <a:pt x="23229" y="0"/>
                          </a:cubicBezTo>
                          <a:cubicBezTo>
                            <a:pt x="36057" y="0"/>
                            <a:pt x="46457" y="10400"/>
                            <a:pt x="46457" y="23229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32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87" name="Forme libre : forme 99">
                      <a:extLst>
                        <a:ext uri="{FF2B5EF4-FFF2-40B4-BE49-F238E27FC236}">
                          <a16:creationId xmlns:a16="http://schemas.microsoft.com/office/drawing/2014/main" id="{57C2092D-717E-4BF6-85AD-EA2DF199B6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47288" y="3935681"/>
                      <a:ext cx="46457" cy="46457"/>
                    </a:xfrm>
                    <a:custGeom>
                      <a:avLst/>
                      <a:gdLst>
                        <a:gd name="connsiteX0" fmla="*/ 46457 w 46457"/>
                        <a:gd name="connsiteY0" fmla="*/ 23229 h 46457"/>
                        <a:gd name="connsiteX1" fmla="*/ 23229 w 46457"/>
                        <a:gd name="connsiteY1" fmla="*/ 46457 h 46457"/>
                        <a:gd name="connsiteX2" fmla="*/ 0 w 46457"/>
                        <a:gd name="connsiteY2" fmla="*/ 23229 h 46457"/>
                        <a:gd name="connsiteX3" fmla="*/ 23229 w 46457"/>
                        <a:gd name="connsiteY3" fmla="*/ 0 h 46457"/>
                        <a:gd name="connsiteX4" fmla="*/ 46457 w 46457"/>
                        <a:gd name="connsiteY4" fmla="*/ 23229 h 464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6457" h="46457">
                          <a:moveTo>
                            <a:pt x="46457" y="23229"/>
                          </a:moveTo>
                          <a:cubicBezTo>
                            <a:pt x="46457" y="36057"/>
                            <a:pt x="36057" y="46457"/>
                            <a:pt x="23229" y="46457"/>
                          </a:cubicBezTo>
                          <a:cubicBezTo>
                            <a:pt x="10400" y="46457"/>
                            <a:pt x="0" y="36057"/>
                            <a:pt x="0" y="23229"/>
                          </a:cubicBezTo>
                          <a:cubicBezTo>
                            <a:pt x="0" y="10400"/>
                            <a:pt x="10400" y="0"/>
                            <a:pt x="23229" y="0"/>
                          </a:cubicBezTo>
                          <a:cubicBezTo>
                            <a:pt x="36057" y="0"/>
                            <a:pt x="46457" y="10400"/>
                            <a:pt x="46457" y="23229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32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88" name="Forme libre : forme 100">
                      <a:extLst>
                        <a:ext uri="{FF2B5EF4-FFF2-40B4-BE49-F238E27FC236}">
                          <a16:creationId xmlns:a16="http://schemas.microsoft.com/office/drawing/2014/main" id="{72F9CC8C-91B5-4D97-A3EF-5AC618418D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11777" y="3989107"/>
                      <a:ext cx="116143" cy="202420"/>
                    </a:xfrm>
                    <a:custGeom>
                      <a:avLst/>
                      <a:gdLst>
                        <a:gd name="connsiteX0" fmla="*/ 117807 w 116142"/>
                        <a:gd name="connsiteY0" fmla="*/ 77982 h 202420"/>
                        <a:gd name="connsiteX1" fmla="*/ 102874 w 116142"/>
                        <a:gd name="connsiteY1" fmla="*/ 22897 h 202420"/>
                        <a:gd name="connsiteX2" fmla="*/ 99888 w 116142"/>
                        <a:gd name="connsiteY2" fmla="*/ 17587 h 202420"/>
                        <a:gd name="connsiteX3" fmla="*/ 76991 w 116142"/>
                        <a:gd name="connsiteY3" fmla="*/ 2987 h 202420"/>
                        <a:gd name="connsiteX4" fmla="*/ 59072 w 116142"/>
                        <a:gd name="connsiteY4" fmla="*/ 0 h 202420"/>
                        <a:gd name="connsiteX5" fmla="*/ 41152 w 116142"/>
                        <a:gd name="connsiteY5" fmla="*/ 2987 h 202420"/>
                        <a:gd name="connsiteX6" fmla="*/ 18256 w 116142"/>
                        <a:gd name="connsiteY6" fmla="*/ 17587 h 202420"/>
                        <a:gd name="connsiteX7" fmla="*/ 15269 w 116142"/>
                        <a:gd name="connsiteY7" fmla="*/ 22897 h 202420"/>
                        <a:gd name="connsiteX8" fmla="*/ 337 w 116142"/>
                        <a:gd name="connsiteY8" fmla="*/ 77982 h 202420"/>
                        <a:gd name="connsiteX9" fmla="*/ 7305 w 116142"/>
                        <a:gd name="connsiteY9" fmla="*/ 90591 h 202420"/>
                        <a:gd name="connsiteX10" fmla="*/ 9960 w 116142"/>
                        <a:gd name="connsiteY10" fmla="*/ 90923 h 202420"/>
                        <a:gd name="connsiteX11" fmla="*/ 19583 w 116142"/>
                        <a:gd name="connsiteY11" fmla="*/ 83623 h 202420"/>
                        <a:gd name="connsiteX12" fmla="*/ 32857 w 116142"/>
                        <a:gd name="connsiteY12" fmla="*/ 35175 h 202420"/>
                        <a:gd name="connsiteX13" fmla="*/ 32857 w 116142"/>
                        <a:gd name="connsiteY13" fmla="*/ 204079 h 202420"/>
                        <a:gd name="connsiteX14" fmla="*/ 52767 w 116142"/>
                        <a:gd name="connsiteY14" fmla="*/ 204079 h 202420"/>
                        <a:gd name="connsiteX15" fmla="*/ 52767 w 116142"/>
                        <a:gd name="connsiteY15" fmla="*/ 109174 h 202420"/>
                        <a:gd name="connsiteX16" fmla="*/ 66040 w 116142"/>
                        <a:gd name="connsiteY16" fmla="*/ 109174 h 202420"/>
                        <a:gd name="connsiteX17" fmla="*/ 66040 w 116142"/>
                        <a:gd name="connsiteY17" fmla="*/ 203748 h 202420"/>
                        <a:gd name="connsiteX18" fmla="*/ 85950 w 116142"/>
                        <a:gd name="connsiteY18" fmla="*/ 203748 h 202420"/>
                        <a:gd name="connsiteX19" fmla="*/ 85950 w 116142"/>
                        <a:gd name="connsiteY19" fmla="*/ 35175 h 202420"/>
                        <a:gd name="connsiteX20" fmla="*/ 99224 w 116142"/>
                        <a:gd name="connsiteY20" fmla="*/ 83623 h 202420"/>
                        <a:gd name="connsiteX21" fmla="*/ 108847 w 116142"/>
                        <a:gd name="connsiteY21" fmla="*/ 90923 h 202420"/>
                        <a:gd name="connsiteX22" fmla="*/ 111502 w 116142"/>
                        <a:gd name="connsiteY22" fmla="*/ 90591 h 202420"/>
                        <a:gd name="connsiteX23" fmla="*/ 117807 w 116142"/>
                        <a:gd name="connsiteY23" fmla="*/ 77982 h 2024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</a:cxnLst>
                      <a:rect l="l" t="t" r="r" b="b"/>
                      <a:pathLst>
                        <a:path w="116142" h="202420">
                          <a:moveTo>
                            <a:pt x="117807" y="77982"/>
                          </a:moveTo>
                          <a:lnTo>
                            <a:pt x="102874" y="22897"/>
                          </a:lnTo>
                          <a:cubicBezTo>
                            <a:pt x="102210" y="20906"/>
                            <a:pt x="101215" y="18915"/>
                            <a:pt x="99888" y="17587"/>
                          </a:cubicBezTo>
                          <a:cubicBezTo>
                            <a:pt x="93583" y="10951"/>
                            <a:pt x="85619" y="5973"/>
                            <a:pt x="76991" y="2987"/>
                          </a:cubicBezTo>
                          <a:cubicBezTo>
                            <a:pt x="71350" y="996"/>
                            <a:pt x="65377" y="0"/>
                            <a:pt x="59072" y="0"/>
                          </a:cubicBezTo>
                          <a:cubicBezTo>
                            <a:pt x="52767" y="0"/>
                            <a:pt x="46794" y="996"/>
                            <a:pt x="41152" y="2987"/>
                          </a:cubicBezTo>
                          <a:cubicBezTo>
                            <a:pt x="32193" y="5973"/>
                            <a:pt x="24561" y="10951"/>
                            <a:pt x="18256" y="17587"/>
                          </a:cubicBezTo>
                          <a:cubicBezTo>
                            <a:pt x="16928" y="19247"/>
                            <a:pt x="15933" y="20906"/>
                            <a:pt x="15269" y="22897"/>
                          </a:cubicBezTo>
                          <a:lnTo>
                            <a:pt x="337" y="77982"/>
                          </a:lnTo>
                          <a:cubicBezTo>
                            <a:pt x="-991" y="83291"/>
                            <a:pt x="1664" y="89264"/>
                            <a:pt x="7305" y="90591"/>
                          </a:cubicBezTo>
                          <a:cubicBezTo>
                            <a:pt x="8301" y="90923"/>
                            <a:pt x="8964" y="90923"/>
                            <a:pt x="9960" y="90923"/>
                          </a:cubicBezTo>
                          <a:cubicBezTo>
                            <a:pt x="14274" y="90923"/>
                            <a:pt x="18256" y="87937"/>
                            <a:pt x="19583" y="83623"/>
                          </a:cubicBezTo>
                          <a:lnTo>
                            <a:pt x="32857" y="35175"/>
                          </a:lnTo>
                          <a:lnTo>
                            <a:pt x="32857" y="204079"/>
                          </a:lnTo>
                          <a:lnTo>
                            <a:pt x="52767" y="204079"/>
                          </a:lnTo>
                          <a:lnTo>
                            <a:pt x="52767" y="109174"/>
                          </a:lnTo>
                          <a:lnTo>
                            <a:pt x="66040" y="109174"/>
                          </a:lnTo>
                          <a:lnTo>
                            <a:pt x="66040" y="203748"/>
                          </a:lnTo>
                          <a:lnTo>
                            <a:pt x="85950" y="203748"/>
                          </a:lnTo>
                          <a:lnTo>
                            <a:pt x="85950" y="35175"/>
                          </a:lnTo>
                          <a:lnTo>
                            <a:pt x="99224" y="83623"/>
                          </a:lnTo>
                          <a:cubicBezTo>
                            <a:pt x="100551" y="87937"/>
                            <a:pt x="104533" y="90923"/>
                            <a:pt x="108847" y="90923"/>
                          </a:cubicBezTo>
                          <a:cubicBezTo>
                            <a:pt x="109843" y="90923"/>
                            <a:pt x="110506" y="90923"/>
                            <a:pt x="111502" y="90591"/>
                          </a:cubicBezTo>
                          <a:cubicBezTo>
                            <a:pt x="116148" y="89264"/>
                            <a:pt x="119134" y="83291"/>
                            <a:pt x="117807" y="77982"/>
                          </a:cubicBezTo>
                          <a:close/>
                        </a:path>
                      </a:pathLst>
                    </a:custGeom>
                    <a:solidFill>
                      <a:srgbClr val="00B0F0"/>
                    </a:solidFill>
                    <a:ln w="32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89" name="Forme libre : forme 101">
                      <a:extLst>
                        <a:ext uri="{FF2B5EF4-FFF2-40B4-BE49-F238E27FC236}">
                          <a16:creationId xmlns:a16="http://schemas.microsoft.com/office/drawing/2014/main" id="{515E3AAC-EC82-416D-9FB4-411917CDD2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28154" y="3988775"/>
                      <a:ext cx="92914" cy="202420"/>
                    </a:xfrm>
                    <a:custGeom>
                      <a:avLst/>
                      <a:gdLst>
                        <a:gd name="connsiteX0" fmla="*/ 76991 w 92914"/>
                        <a:gd name="connsiteY0" fmla="*/ 76654 h 202420"/>
                        <a:gd name="connsiteX1" fmla="*/ 91923 w 92914"/>
                        <a:gd name="connsiteY1" fmla="*/ 21569 h 202420"/>
                        <a:gd name="connsiteX2" fmla="*/ 95905 w 92914"/>
                        <a:gd name="connsiteY2" fmla="*/ 13605 h 202420"/>
                        <a:gd name="connsiteX3" fmla="*/ 76991 w 92914"/>
                        <a:gd name="connsiteY3" fmla="*/ 2987 h 202420"/>
                        <a:gd name="connsiteX4" fmla="*/ 59072 w 92914"/>
                        <a:gd name="connsiteY4" fmla="*/ 0 h 202420"/>
                        <a:gd name="connsiteX5" fmla="*/ 41152 w 92914"/>
                        <a:gd name="connsiteY5" fmla="*/ 2987 h 202420"/>
                        <a:gd name="connsiteX6" fmla="*/ 18256 w 92914"/>
                        <a:gd name="connsiteY6" fmla="*/ 17587 h 202420"/>
                        <a:gd name="connsiteX7" fmla="*/ 15269 w 92914"/>
                        <a:gd name="connsiteY7" fmla="*/ 22897 h 202420"/>
                        <a:gd name="connsiteX8" fmla="*/ 337 w 92914"/>
                        <a:gd name="connsiteY8" fmla="*/ 78313 h 202420"/>
                        <a:gd name="connsiteX9" fmla="*/ 7305 w 92914"/>
                        <a:gd name="connsiteY9" fmla="*/ 90923 h 202420"/>
                        <a:gd name="connsiteX10" fmla="*/ 9960 w 92914"/>
                        <a:gd name="connsiteY10" fmla="*/ 91255 h 202420"/>
                        <a:gd name="connsiteX11" fmla="*/ 19583 w 92914"/>
                        <a:gd name="connsiteY11" fmla="*/ 83955 h 202420"/>
                        <a:gd name="connsiteX12" fmla="*/ 32857 w 92914"/>
                        <a:gd name="connsiteY12" fmla="*/ 35507 h 202420"/>
                        <a:gd name="connsiteX13" fmla="*/ 32857 w 92914"/>
                        <a:gd name="connsiteY13" fmla="*/ 204411 h 202420"/>
                        <a:gd name="connsiteX14" fmla="*/ 52767 w 92914"/>
                        <a:gd name="connsiteY14" fmla="*/ 204411 h 202420"/>
                        <a:gd name="connsiteX15" fmla="*/ 52767 w 92914"/>
                        <a:gd name="connsiteY15" fmla="*/ 109506 h 202420"/>
                        <a:gd name="connsiteX16" fmla="*/ 66040 w 92914"/>
                        <a:gd name="connsiteY16" fmla="*/ 109506 h 202420"/>
                        <a:gd name="connsiteX17" fmla="*/ 66040 w 92914"/>
                        <a:gd name="connsiteY17" fmla="*/ 204079 h 202420"/>
                        <a:gd name="connsiteX18" fmla="*/ 85950 w 92914"/>
                        <a:gd name="connsiteY18" fmla="*/ 204079 h 202420"/>
                        <a:gd name="connsiteX19" fmla="*/ 85950 w 92914"/>
                        <a:gd name="connsiteY19" fmla="*/ 96564 h 202420"/>
                        <a:gd name="connsiteX20" fmla="*/ 76991 w 92914"/>
                        <a:gd name="connsiteY20" fmla="*/ 76654 h 2024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92914" h="202420">
                          <a:moveTo>
                            <a:pt x="76991" y="76654"/>
                          </a:moveTo>
                          <a:lnTo>
                            <a:pt x="91923" y="21569"/>
                          </a:lnTo>
                          <a:cubicBezTo>
                            <a:pt x="92587" y="18583"/>
                            <a:pt x="94246" y="15928"/>
                            <a:pt x="95905" y="13605"/>
                          </a:cubicBezTo>
                          <a:cubicBezTo>
                            <a:pt x="90596" y="8960"/>
                            <a:pt x="83959" y="5309"/>
                            <a:pt x="76991" y="2987"/>
                          </a:cubicBezTo>
                          <a:cubicBezTo>
                            <a:pt x="71350" y="996"/>
                            <a:pt x="65377" y="0"/>
                            <a:pt x="59072" y="0"/>
                          </a:cubicBezTo>
                          <a:cubicBezTo>
                            <a:pt x="52767" y="0"/>
                            <a:pt x="46794" y="996"/>
                            <a:pt x="41152" y="2987"/>
                          </a:cubicBezTo>
                          <a:cubicBezTo>
                            <a:pt x="32193" y="5973"/>
                            <a:pt x="24561" y="10951"/>
                            <a:pt x="18256" y="17587"/>
                          </a:cubicBezTo>
                          <a:cubicBezTo>
                            <a:pt x="16928" y="19247"/>
                            <a:pt x="15933" y="20906"/>
                            <a:pt x="15269" y="22897"/>
                          </a:cubicBezTo>
                          <a:lnTo>
                            <a:pt x="337" y="78313"/>
                          </a:lnTo>
                          <a:cubicBezTo>
                            <a:pt x="-991" y="83623"/>
                            <a:pt x="1664" y="89596"/>
                            <a:pt x="7305" y="90923"/>
                          </a:cubicBezTo>
                          <a:cubicBezTo>
                            <a:pt x="8301" y="91255"/>
                            <a:pt x="8964" y="91255"/>
                            <a:pt x="9960" y="91255"/>
                          </a:cubicBezTo>
                          <a:cubicBezTo>
                            <a:pt x="14274" y="91255"/>
                            <a:pt x="18256" y="88268"/>
                            <a:pt x="19583" y="83955"/>
                          </a:cubicBezTo>
                          <a:lnTo>
                            <a:pt x="32857" y="35507"/>
                          </a:lnTo>
                          <a:lnTo>
                            <a:pt x="32857" y="204411"/>
                          </a:lnTo>
                          <a:lnTo>
                            <a:pt x="52767" y="204411"/>
                          </a:lnTo>
                          <a:lnTo>
                            <a:pt x="52767" y="109506"/>
                          </a:lnTo>
                          <a:lnTo>
                            <a:pt x="66040" y="109506"/>
                          </a:lnTo>
                          <a:lnTo>
                            <a:pt x="66040" y="204079"/>
                          </a:lnTo>
                          <a:lnTo>
                            <a:pt x="85950" y="204079"/>
                          </a:lnTo>
                          <a:lnTo>
                            <a:pt x="85950" y="96564"/>
                          </a:lnTo>
                          <a:cubicBezTo>
                            <a:pt x="78982" y="93246"/>
                            <a:pt x="75000" y="84950"/>
                            <a:pt x="76991" y="76654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32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0" name="Forme libre : forme 102">
                      <a:extLst>
                        <a:ext uri="{FF2B5EF4-FFF2-40B4-BE49-F238E27FC236}">
                          <a16:creationId xmlns:a16="http://schemas.microsoft.com/office/drawing/2014/main" id="{B3F78EF8-E2A6-4460-B6EC-5B4A7AD8C8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16642" y="3989107"/>
                      <a:ext cx="92914" cy="202420"/>
                    </a:xfrm>
                    <a:custGeom>
                      <a:avLst/>
                      <a:gdLst>
                        <a:gd name="connsiteX0" fmla="*/ 95901 w 92914"/>
                        <a:gd name="connsiteY0" fmla="*/ 77982 h 202420"/>
                        <a:gd name="connsiteX1" fmla="*/ 80636 w 92914"/>
                        <a:gd name="connsiteY1" fmla="*/ 22897 h 202420"/>
                        <a:gd name="connsiteX2" fmla="*/ 77650 w 92914"/>
                        <a:gd name="connsiteY2" fmla="*/ 17587 h 202420"/>
                        <a:gd name="connsiteX3" fmla="*/ 54753 w 92914"/>
                        <a:gd name="connsiteY3" fmla="*/ 2987 h 202420"/>
                        <a:gd name="connsiteX4" fmla="*/ 36834 w 92914"/>
                        <a:gd name="connsiteY4" fmla="*/ 0 h 202420"/>
                        <a:gd name="connsiteX5" fmla="*/ 18915 w 92914"/>
                        <a:gd name="connsiteY5" fmla="*/ 2987 h 202420"/>
                        <a:gd name="connsiteX6" fmla="*/ 0 w 92914"/>
                        <a:gd name="connsiteY6" fmla="*/ 13605 h 202420"/>
                        <a:gd name="connsiteX7" fmla="*/ 3982 w 92914"/>
                        <a:gd name="connsiteY7" fmla="*/ 21238 h 202420"/>
                        <a:gd name="connsiteX8" fmla="*/ 18915 w 92914"/>
                        <a:gd name="connsiteY8" fmla="*/ 76322 h 202420"/>
                        <a:gd name="connsiteX9" fmla="*/ 9955 w 92914"/>
                        <a:gd name="connsiteY9" fmla="*/ 96233 h 202420"/>
                        <a:gd name="connsiteX10" fmla="*/ 9955 w 92914"/>
                        <a:gd name="connsiteY10" fmla="*/ 204079 h 202420"/>
                        <a:gd name="connsiteX11" fmla="*/ 29865 w 92914"/>
                        <a:gd name="connsiteY11" fmla="*/ 204079 h 202420"/>
                        <a:gd name="connsiteX12" fmla="*/ 29865 w 92914"/>
                        <a:gd name="connsiteY12" fmla="*/ 109174 h 202420"/>
                        <a:gd name="connsiteX13" fmla="*/ 43139 w 92914"/>
                        <a:gd name="connsiteY13" fmla="*/ 109174 h 202420"/>
                        <a:gd name="connsiteX14" fmla="*/ 43139 w 92914"/>
                        <a:gd name="connsiteY14" fmla="*/ 203748 h 202420"/>
                        <a:gd name="connsiteX15" fmla="*/ 63049 w 92914"/>
                        <a:gd name="connsiteY15" fmla="*/ 203748 h 202420"/>
                        <a:gd name="connsiteX16" fmla="*/ 63049 w 92914"/>
                        <a:gd name="connsiteY16" fmla="*/ 35175 h 202420"/>
                        <a:gd name="connsiteX17" fmla="*/ 76322 w 92914"/>
                        <a:gd name="connsiteY17" fmla="*/ 83623 h 202420"/>
                        <a:gd name="connsiteX18" fmla="*/ 85946 w 92914"/>
                        <a:gd name="connsiteY18" fmla="*/ 90923 h 202420"/>
                        <a:gd name="connsiteX19" fmla="*/ 88600 w 92914"/>
                        <a:gd name="connsiteY19" fmla="*/ 90591 h 202420"/>
                        <a:gd name="connsiteX20" fmla="*/ 95901 w 92914"/>
                        <a:gd name="connsiteY20" fmla="*/ 77982 h 2024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92914" h="202420">
                          <a:moveTo>
                            <a:pt x="95901" y="77982"/>
                          </a:moveTo>
                          <a:lnTo>
                            <a:pt x="80636" y="22897"/>
                          </a:lnTo>
                          <a:cubicBezTo>
                            <a:pt x="79973" y="20906"/>
                            <a:pt x="78977" y="18915"/>
                            <a:pt x="77650" y="17587"/>
                          </a:cubicBezTo>
                          <a:cubicBezTo>
                            <a:pt x="71345" y="10951"/>
                            <a:pt x="63381" y="5973"/>
                            <a:pt x="54753" y="2987"/>
                          </a:cubicBezTo>
                          <a:cubicBezTo>
                            <a:pt x="49112" y="996"/>
                            <a:pt x="43139" y="0"/>
                            <a:pt x="36834" y="0"/>
                          </a:cubicBezTo>
                          <a:cubicBezTo>
                            <a:pt x="30529" y="0"/>
                            <a:pt x="24556" y="996"/>
                            <a:pt x="18915" y="2987"/>
                          </a:cubicBezTo>
                          <a:cubicBezTo>
                            <a:pt x="11946" y="5309"/>
                            <a:pt x="5641" y="8960"/>
                            <a:pt x="0" y="13605"/>
                          </a:cubicBezTo>
                          <a:cubicBezTo>
                            <a:pt x="1991" y="15928"/>
                            <a:pt x="3318" y="18583"/>
                            <a:pt x="3982" y="21238"/>
                          </a:cubicBezTo>
                          <a:lnTo>
                            <a:pt x="18915" y="76322"/>
                          </a:lnTo>
                          <a:cubicBezTo>
                            <a:pt x="21238" y="84618"/>
                            <a:pt x="16924" y="92914"/>
                            <a:pt x="9955" y="96233"/>
                          </a:cubicBezTo>
                          <a:lnTo>
                            <a:pt x="9955" y="204079"/>
                          </a:lnTo>
                          <a:lnTo>
                            <a:pt x="29865" y="204079"/>
                          </a:lnTo>
                          <a:lnTo>
                            <a:pt x="29865" y="109174"/>
                          </a:lnTo>
                          <a:lnTo>
                            <a:pt x="43139" y="109174"/>
                          </a:lnTo>
                          <a:lnTo>
                            <a:pt x="43139" y="203748"/>
                          </a:lnTo>
                          <a:lnTo>
                            <a:pt x="63049" y="203748"/>
                          </a:lnTo>
                          <a:lnTo>
                            <a:pt x="63049" y="35175"/>
                          </a:lnTo>
                          <a:lnTo>
                            <a:pt x="76322" y="83623"/>
                          </a:lnTo>
                          <a:cubicBezTo>
                            <a:pt x="77650" y="87937"/>
                            <a:pt x="81632" y="90923"/>
                            <a:pt x="85946" y="90923"/>
                          </a:cubicBezTo>
                          <a:cubicBezTo>
                            <a:pt x="86941" y="90923"/>
                            <a:pt x="87605" y="90923"/>
                            <a:pt x="88600" y="90591"/>
                          </a:cubicBezTo>
                          <a:cubicBezTo>
                            <a:pt x="94242" y="89264"/>
                            <a:pt x="97228" y="83291"/>
                            <a:pt x="95901" y="77982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32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122" name="Graphique 198" descr="Groupe d’hommes">
                    <a:extLst>
                      <a:ext uri="{FF2B5EF4-FFF2-40B4-BE49-F238E27FC236}">
                        <a16:creationId xmlns:a16="http://schemas.microsoft.com/office/drawing/2014/main" id="{1B68ABBF-57BA-4117-81A7-343A309F01D5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6892672" y="4202223"/>
                    <a:ext cx="318563" cy="318563"/>
                    <a:chOff x="6892672" y="4202223"/>
                    <a:chExt cx="318563" cy="318563"/>
                  </a:xfrm>
                </p:grpSpPr>
                <p:sp>
                  <p:nvSpPr>
                    <p:cNvPr id="179" name="Forme libre : forme 104">
                      <a:extLst>
                        <a:ext uri="{FF2B5EF4-FFF2-40B4-BE49-F238E27FC236}">
                          <a16:creationId xmlns:a16="http://schemas.microsoft.com/office/drawing/2014/main" id="{6ADD4CCE-615B-4B39-A039-AA74CBDDBD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11684" y="4232752"/>
                      <a:ext cx="46457" cy="46457"/>
                    </a:xfrm>
                    <a:custGeom>
                      <a:avLst/>
                      <a:gdLst>
                        <a:gd name="connsiteX0" fmla="*/ 46457 w 46457"/>
                        <a:gd name="connsiteY0" fmla="*/ 23229 h 46457"/>
                        <a:gd name="connsiteX1" fmla="*/ 23229 w 46457"/>
                        <a:gd name="connsiteY1" fmla="*/ 46457 h 46457"/>
                        <a:gd name="connsiteX2" fmla="*/ 0 w 46457"/>
                        <a:gd name="connsiteY2" fmla="*/ 23229 h 46457"/>
                        <a:gd name="connsiteX3" fmla="*/ 23229 w 46457"/>
                        <a:gd name="connsiteY3" fmla="*/ 0 h 46457"/>
                        <a:gd name="connsiteX4" fmla="*/ 46457 w 46457"/>
                        <a:gd name="connsiteY4" fmla="*/ 23229 h 464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6457" h="46457">
                          <a:moveTo>
                            <a:pt x="46457" y="23229"/>
                          </a:moveTo>
                          <a:cubicBezTo>
                            <a:pt x="46457" y="36057"/>
                            <a:pt x="36057" y="46457"/>
                            <a:pt x="23229" y="46457"/>
                          </a:cubicBezTo>
                          <a:cubicBezTo>
                            <a:pt x="10400" y="46457"/>
                            <a:pt x="0" y="36057"/>
                            <a:pt x="0" y="23229"/>
                          </a:cubicBezTo>
                          <a:cubicBezTo>
                            <a:pt x="0" y="10400"/>
                            <a:pt x="10400" y="0"/>
                            <a:pt x="23229" y="0"/>
                          </a:cubicBezTo>
                          <a:cubicBezTo>
                            <a:pt x="36057" y="0"/>
                            <a:pt x="46457" y="10400"/>
                            <a:pt x="46457" y="23229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32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80" name="Forme libre : forme 105">
                      <a:extLst>
                        <a:ext uri="{FF2B5EF4-FFF2-40B4-BE49-F238E27FC236}">
                          <a16:creationId xmlns:a16="http://schemas.microsoft.com/office/drawing/2014/main" id="{3E299E80-C5E0-4B02-BA70-C6953506CB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45766" y="4232752"/>
                      <a:ext cx="46457" cy="46457"/>
                    </a:xfrm>
                    <a:custGeom>
                      <a:avLst/>
                      <a:gdLst>
                        <a:gd name="connsiteX0" fmla="*/ 46457 w 46457"/>
                        <a:gd name="connsiteY0" fmla="*/ 23229 h 46457"/>
                        <a:gd name="connsiteX1" fmla="*/ 23229 w 46457"/>
                        <a:gd name="connsiteY1" fmla="*/ 46457 h 46457"/>
                        <a:gd name="connsiteX2" fmla="*/ 0 w 46457"/>
                        <a:gd name="connsiteY2" fmla="*/ 23229 h 46457"/>
                        <a:gd name="connsiteX3" fmla="*/ 23229 w 46457"/>
                        <a:gd name="connsiteY3" fmla="*/ 0 h 46457"/>
                        <a:gd name="connsiteX4" fmla="*/ 46457 w 46457"/>
                        <a:gd name="connsiteY4" fmla="*/ 23229 h 464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6457" h="46457">
                          <a:moveTo>
                            <a:pt x="46457" y="23229"/>
                          </a:moveTo>
                          <a:cubicBezTo>
                            <a:pt x="46457" y="36057"/>
                            <a:pt x="36057" y="46457"/>
                            <a:pt x="23229" y="46457"/>
                          </a:cubicBezTo>
                          <a:cubicBezTo>
                            <a:pt x="10400" y="46457"/>
                            <a:pt x="0" y="36057"/>
                            <a:pt x="0" y="23229"/>
                          </a:cubicBezTo>
                          <a:cubicBezTo>
                            <a:pt x="0" y="10400"/>
                            <a:pt x="10400" y="0"/>
                            <a:pt x="23229" y="0"/>
                          </a:cubicBezTo>
                          <a:cubicBezTo>
                            <a:pt x="36057" y="0"/>
                            <a:pt x="46457" y="10400"/>
                            <a:pt x="46457" y="23229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32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81" name="Forme libre : forme 106">
                      <a:extLst>
                        <a:ext uri="{FF2B5EF4-FFF2-40B4-BE49-F238E27FC236}">
                          <a16:creationId xmlns:a16="http://schemas.microsoft.com/office/drawing/2014/main" id="{5049733E-5027-40FA-B575-CBA8B631AE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28725" y="4232752"/>
                      <a:ext cx="46457" cy="46457"/>
                    </a:xfrm>
                    <a:custGeom>
                      <a:avLst/>
                      <a:gdLst>
                        <a:gd name="connsiteX0" fmla="*/ 46457 w 46457"/>
                        <a:gd name="connsiteY0" fmla="*/ 23229 h 46457"/>
                        <a:gd name="connsiteX1" fmla="*/ 23229 w 46457"/>
                        <a:gd name="connsiteY1" fmla="*/ 46457 h 46457"/>
                        <a:gd name="connsiteX2" fmla="*/ 0 w 46457"/>
                        <a:gd name="connsiteY2" fmla="*/ 23229 h 46457"/>
                        <a:gd name="connsiteX3" fmla="*/ 23229 w 46457"/>
                        <a:gd name="connsiteY3" fmla="*/ 0 h 46457"/>
                        <a:gd name="connsiteX4" fmla="*/ 46457 w 46457"/>
                        <a:gd name="connsiteY4" fmla="*/ 23229 h 464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6457" h="46457">
                          <a:moveTo>
                            <a:pt x="46457" y="23229"/>
                          </a:moveTo>
                          <a:cubicBezTo>
                            <a:pt x="46457" y="36057"/>
                            <a:pt x="36057" y="46457"/>
                            <a:pt x="23229" y="46457"/>
                          </a:cubicBezTo>
                          <a:cubicBezTo>
                            <a:pt x="10400" y="46457"/>
                            <a:pt x="0" y="36057"/>
                            <a:pt x="0" y="23229"/>
                          </a:cubicBezTo>
                          <a:cubicBezTo>
                            <a:pt x="0" y="10400"/>
                            <a:pt x="10400" y="0"/>
                            <a:pt x="23229" y="0"/>
                          </a:cubicBezTo>
                          <a:cubicBezTo>
                            <a:pt x="36057" y="0"/>
                            <a:pt x="46457" y="10400"/>
                            <a:pt x="46457" y="23229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32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82" name="Forme libre : forme 107">
                      <a:extLst>
                        <a:ext uri="{FF2B5EF4-FFF2-40B4-BE49-F238E27FC236}">
                          <a16:creationId xmlns:a16="http://schemas.microsoft.com/office/drawing/2014/main" id="{D0178916-1836-4D71-BDB3-71615DFFD8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93214" y="4286178"/>
                      <a:ext cx="116143" cy="202420"/>
                    </a:xfrm>
                    <a:custGeom>
                      <a:avLst/>
                      <a:gdLst>
                        <a:gd name="connsiteX0" fmla="*/ 117807 w 116142"/>
                        <a:gd name="connsiteY0" fmla="*/ 77982 h 202420"/>
                        <a:gd name="connsiteX1" fmla="*/ 102874 w 116142"/>
                        <a:gd name="connsiteY1" fmla="*/ 22897 h 202420"/>
                        <a:gd name="connsiteX2" fmla="*/ 99888 w 116142"/>
                        <a:gd name="connsiteY2" fmla="*/ 17587 h 202420"/>
                        <a:gd name="connsiteX3" fmla="*/ 76991 w 116142"/>
                        <a:gd name="connsiteY3" fmla="*/ 2987 h 202420"/>
                        <a:gd name="connsiteX4" fmla="*/ 59072 w 116142"/>
                        <a:gd name="connsiteY4" fmla="*/ 0 h 202420"/>
                        <a:gd name="connsiteX5" fmla="*/ 41152 w 116142"/>
                        <a:gd name="connsiteY5" fmla="*/ 2987 h 202420"/>
                        <a:gd name="connsiteX6" fmla="*/ 18256 w 116142"/>
                        <a:gd name="connsiteY6" fmla="*/ 17587 h 202420"/>
                        <a:gd name="connsiteX7" fmla="*/ 15269 w 116142"/>
                        <a:gd name="connsiteY7" fmla="*/ 22897 h 202420"/>
                        <a:gd name="connsiteX8" fmla="*/ 337 w 116142"/>
                        <a:gd name="connsiteY8" fmla="*/ 77982 h 202420"/>
                        <a:gd name="connsiteX9" fmla="*/ 7305 w 116142"/>
                        <a:gd name="connsiteY9" fmla="*/ 90591 h 202420"/>
                        <a:gd name="connsiteX10" fmla="*/ 9960 w 116142"/>
                        <a:gd name="connsiteY10" fmla="*/ 90923 h 202420"/>
                        <a:gd name="connsiteX11" fmla="*/ 19583 w 116142"/>
                        <a:gd name="connsiteY11" fmla="*/ 83623 h 202420"/>
                        <a:gd name="connsiteX12" fmla="*/ 32857 w 116142"/>
                        <a:gd name="connsiteY12" fmla="*/ 35175 h 202420"/>
                        <a:gd name="connsiteX13" fmla="*/ 32857 w 116142"/>
                        <a:gd name="connsiteY13" fmla="*/ 204079 h 202420"/>
                        <a:gd name="connsiteX14" fmla="*/ 52767 w 116142"/>
                        <a:gd name="connsiteY14" fmla="*/ 204079 h 202420"/>
                        <a:gd name="connsiteX15" fmla="*/ 52767 w 116142"/>
                        <a:gd name="connsiteY15" fmla="*/ 109174 h 202420"/>
                        <a:gd name="connsiteX16" fmla="*/ 66040 w 116142"/>
                        <a:gd name="connsiteY16" fmla="*/ 109174 h 202420"/>
                        <a:gd name="connsiteX17" fmla="*/ 66040 w 116142"/>
                        <a:gd name="connsiteY17" fmla="*/ 203748 h 202420"/>
                        <a:gd name="connsiteX18" fmla="*/ 85950 w 116142"/>
                        <a:gd name="connsiteY18" fmla="*/ 203748 h 202420"/>
                        <a:gd name="connsiteX19" fmla="*/ 85950 w 116142"/>
                        <a:gd name="connsiteY19" fmla="*/ 35175 h 202420"/>
                        <a:gd name="connsiteX20" fmla="*/ 99224 w 116142"/>
                        <a:gd name="connsiteY20" fmla="*/ 83623 h 202420"/>
                        <a:gd name="connsiteX21" fmla="*/ 108847 w 116142"/>
                        <a:gd name="connsiteY21" fmla="*/ 90923 h 202420"/>
                        <a:gd name="connsiteX22" fmla="*/ 111502 w 116142"/>
                        <a:gd name="connsiteY22" fmla="*/ 90591 h 202420"/>
                        <a:gd name="connsiteX23" fmla="*/ 117807 w 116142"/>
                        <a:gd name="connsiteY23" fmla="*/ 77982 h 2024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</a:cxnLst>
                      <a:rect l="l" t="t" r="r" b="b"/>
                      <a:pathLst>
                        <a:path w="116142" h="202420">
                          <a:moveTo>
                            <a:pt x="117807" y="77982"/>
                          </a:moveTo>
                          <a:lnTo>
                            <a:pt x="102874" y="22897"/>
                          </a:lnTo>
                          <a:cubicBezTo>
                            <a:pt x="102210" y="20906"/>
                            <a:pt x="101215" y="18915"/>
                            <a:pt x="99888" y="17587"/>
                          </a:cubicBezTo>
                          <a:cubicBezTo>
                            <a:pt x="93583" y="10951"/>
                            <a:pt x="85619" y="5973"/>
                            <a:pt x="76991" y="2987"/>
                          </a:cubicBezTo>
                          <a:cubicBezTo>
                            <a:pt x="71350" y="996"/>
                            <a:pt x="65377" y="0"/>
                            <a:pt x="59072" y="0"/>
                          </a:cubicBezTo>
                          <a:cubicBezTo>
                            <a:pt x="52767" y="0"/>
                            <a:pt x="46794" y="996"/>
                            <a:pt x="41152" y="2987"/>
                          </a:cubicBezTo>
                          <a:cubicBezTo>
                            <a:pt x="32193" y="5973"/>
                            <a:pt x="24561" y="10951"/>
                            <a:pt x="18256" y="17587"/>
                          </a:cubicBezTo>
                          <a:cubicBezTo>
                            <a:pt x="16928" y="19247"/>
                            <a:pt x="15933" y="20906"/>
                            <a:pt x="15269" y="22897"/>
                          </a:cubicBezTo>
                          <a:lnTo>
                            <a:pt x="337" y="77982"/>
                          </a:lnTo>
                          <a:cubicBezTo>
                            <a:pt x="-991" y="83291"/>
                            <a:pt x="1664" y="89264"/>
                            <a:pt x="7305" y="90591"/>
                          </a:cubicBezTo>
                          <a:cubicBezTo>
                            <a:pt x="8301" y="90923"/>
                            <a:pt x="8964" y="90923"/>
                            <a:pt x="9960" y="90923"/>
                          </a:cubicBezTo>
                          <a:cubicBezTo>
                            <a:pt x="14274" y="90923"/>
                            <a:pt x="18256" y="87937"/>
                            <a:pt x="19583" y="83623"/>
                          </a:cubicBezTo>
                          <a:lnTo>
                            <a:pt x="32857" y="35175"/>
                          </a:lnTo>
                          <a:lnTo>
                            <a:pt x="32857" y="204079"/>
                          </a:lnTo>
                          <a:lnTo>
                            <a:pt x="52767" y="204079"/>
                          </a:lnTo>
                          <a:lnTo>
                            <a:pt x="52767" y="109174"/>
                          </a:lnTo>
                          <a:lnTo>
                            <a:pt x="66040" y="109174"/>
                          </a:lnTo>
                          <a:lnTo>
                            <a:pt x="66040" y="203748"/>
                          </a:lnTo>
                          <a:lnTo>
                            <a:pt x="85950" y="203748"/>
                          </a:lnTo>
                          <a:lnTo>
                            <a:pt x="85950" y="35175"/>
                          </a:lnTo>
                          <a:lnTo>
                            <a:pt x="99224" y="83623"/>
                          </a:lnTo>
                          <a:cubicBezTo>
                            <a:pt x="100551" y="87937"/>
                            <a:pt x="104533" y="90923"/>
                            <a:pt x="108847" y="90923"/>
                          </a:cubicBezTo>
                          <a:cubicBezTo>
                            <a:pt x="109843" y="90923"/>
                            <a:pt x="110506" y="90923"/>
                            <a:pt x="111502" y="90591"/>
                          </a:cubicBezTo>
                          <a:cubicBezTo>
                            <a:pt x="116148" y="89264"/>
                            <a:pt x="119134" y="83291"/>
                            <a:pt x="117807" y="77982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32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83" name="Forme libre : forme 108">
                      <a:extLst>
                        <a:ext uri="{FF2B5EF4-FFF2-40B4-BE49-F238E27FC236}">
                          <a16:creationId xmlns:a16="http://schemas.microsoft.com/office/drawing/2014/main" id="{F868EEBA-1670-4D66-B7BE-D32E54CBF8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09591" y="4285846"/>
                      <a:ext cx="92914" cy="202420"/>
                    </a:xfrm>
                    <a:custGeom>
                      <a:avLst/>
                      <a:gdLst>
                        <a:gd name="connsiteX0" fmla="*/ 76991 w 92914"/>
                        <a:gd name="connsiteY0" fmla="*/ 76654 h 202420"/>
                        <a:gd name="connsiteX1" fmla="*/ 91923 w 92914"/>
                        <a:gd name="connsiteY1" fmla="*/ 21569 h 202420"/>
                        <a:gd name="connsiteX2" fmla="*/ 95905 w 92914"/>
                        <a:gd name="connsiteY2" fmla="*/ 13605 h 202420"/>
                        <a:gd name="connsiteX3" fmla="*/ 76991 w 92914"/>
                        <a:gd name="connsiteY3" fmla="*/ 2987 h 202420"/>
                        <a:gd name="connsiteX4" fmla="*/ 59072 w 92914"/>
                        <a:gd name="connsiteY4" fmla="*/ 0 h 202420"/>
                        <a:gd name="connsiteX5" fmla="*/ 41152 w 92914"/>
                        <a:gd name="connsiteY5" fmla="*/ 2987 h 202420"/>
                        <a:gd name="connsiteX6" fmla="*/ 18256 w 92914"/>
                        <a:gd name="connsiteY6" fmla="*/ 17587 h 202420"/>
                        <a:gd name="connsiteX7" fmla="*/ 15269 w 92914"/>
                        <a:gd name="connsiteY7" fmla="*/ 22897 h 202420"/>
                        <a:gd name="connsiteX8" fmla="*/ 337 w 92914"/>
                        <a:gd name="connsiteY8" fmla="*/ 78313 h 202420"/>
                        <a:gd name="connsiteX9" fmla="*/ 7305 w 92914"/>
                        <a:gd name="connsiteY9" fmla="*/ 90923 h 202420"/>
                        <a:gd name="connsiteX10" fmla="*/ 9960 w 92914"/>
                        <a:gd name="connsiteY10" fmla="*/ 91255 h 202420"/>
                        <a:gd name="connsiteX11" fmla="*/ 19583 w 92914"/>
                        <a:gd name="connsiteY11" fmla="*/ 83955 h 202420"/>
                        <a:gd name="connsiteX12" fmla="*/ 32857 w 92914"/>
                        <a:gd name="connsiteY12" fmla="*/ 35507 h 202420"/>
                        <a:gd name="connsiteX13" fmla="*/ 32857 w 92914"/>
                        <a:gd name="connsiteY13" fmla="*/ 204411 h 202420"/>
                        <a:gd name="connsiteX14" fmla="*/ 52767 w 92914"/>
                        <a:gd name="connsiteY14" fmla="*/ 204411 h 202420"/>
                        <a:gd name="connsiteX15" fmla="*/ 52767 w 92914"/>
                        <a:gd name="connsiteY15" fmla="*/ 109506 h 202420"/>
                        <a:gd name="connsiteX16" fmla="*/ 66040 w 92914"/>
                        <a:gd name="connsiteY16" fmla="*/ 109506 h 202420"/>
                        <a:gd name="connsiteX17" fmla="*/ 66040 w 92914"/>
                        <a:gd name="connsiteY17" fmla="*/ 204079 h 202420"/>
                        <a:gd name="connsiteX18" fmla="*/ 85950 w 92914"/>
                        <a:gd name="connsiteY18" fmla="*/ 204079 h 202420"/>
                        <a:gd name="connsiteX19" fmla="*/ 85950 w 92914"/>
                        <a:gd name="connsiteY19" fmla="*/ 96564 h 202420"/>
                        <a:gd name="connsiteX20" fmla="*/ 76991 w 92914"/>
                        <a:gd name="connsiteY20" fmla="*/ 76654 h 2024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92914" h="202420">
                          <a:moveTo>
                            <a:pt x="76991" y="76654"/>
                          </a:moveTo>
                          <a:lnTo>
                            <a:pt x="91923" y="21569"/>
                          </a:lnTo>
                          <a:cubicBezTo>
                            <a:pt x="92587" y="18583"/>
                            <a:pt x="94246" y="15928"/>
                            <a:pt x="95905" y="13605"/>
                          </a:cubicBezTo>
                          <a:cubicBezTo>
                            <a:pt x="90596" y="8960"/>
                            <a:pt x="83959" y="5309"/>
                            <a:pt x="76991" y="2987"/>
                          </a:cubicBezTo>
                          <a:cubicBezTo>
                            <a:pt x="71350" y="996"/>
                            <a:pt x="65377" y="0"/>
                            <a:pt x="59072" y="0"/>
                          </a:cubicBezTo>
                          <a:cubicBezTo>
                            <a:pt x="52767" y="0"/>
                            <a:pt x="46794" y="996"/>
                            <a:pt x="41152" y="2987"/>
                          </a:cubicBezTo>
                          <a:cubicBezTo>
                            <a:pt x="32193" y="5973"/>
                            <a:pt x="24561" y="10951"/>
                            <a:pt x="18256" y="17587"/>
                          </a:cubicBezTo>
                          <a:cubicBezTo>
                            <a:pt x="16928" y="19247"/>
                            <a:pt x="15933" y="20906"/>
                            <a:pt x="15269" y="22897"/>
                          </a:cubicBezTo>
                          <a:lnTo>
                            <a:pt x="337" y="78313"/>
                          </a:lnTo>
                          <a:cubicBezTo>
                            <a:pt x="-991" y="83623"/>
                            <a:pt x="1664" y="89596"/>
                            <a:pt x="7305" y="90923"/>
                          </a:cubicBezTo>
                          <a:cubicBezTo>
                            <a:pt x="8301" y="91255"/>
                            <a:pt x="8964" y="91255"/>
                            <a:pt x="9960" y="91255"/>
                          </a:cubicBezTo>
                          <a:cubicBezTo>
                            <a:pt x="14274" y="91255"/>
                            <a:pt x="18256" y="88268"/>
                            <a:pt x="19583" y="83955"/>
                          </a:cubicBezTo>
                          <a:lnTo>
                            <a:pt x="32857" y="35507"/>
                          </a:lnTo>
                          <a:lnTo>
                            <a:pt x="32857" y="204411"/>
                          </a:lnTo>
                          <a:lnTo>
                            <a:pt x="52767" y="204411"/>
                          </a:lnTo>
                          <a:lnTo>
                            <a:pt x="52767" y="109506"/>
                          </a:lnTo>
                          <a:lnTo>
                            <a:pt x="66040" y="109506"/>
                          </a:lnTo>
                          <a:lnTo>
                            <a:pt x="66040" y="204079"/>
                          </a:lnTo>
                          <a:lnTo>
                            <a:pt x="85950" y="204079"/>
                          </a:lnTo>
                          <a:lnTo>
                            <a:pt x="85950" y="96564"/>
                          </a:lnTo>
                          <a:cubicBezTo>
                            <a:pt x="78982" y="93246"/>
                            <a:pt x="75000" y="84950"/>
                            <a:pt x="76991" y="76654"/>
                          </a:cubicBezTo>
                          <a:close/>
                        </a:path>
                      </a:pathLst>
                    </a:custGeom>
                    <a:solidFill>
                      <a:srgbClr val="00B0F0"/>
                    </a:solidFill>
                    <a:ln w="32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84" name="Forme libre : forme 112">
                      <a:extLst>
                        <a:ext uri="{FF2B5EF4-FFF2-40B4-BE49-F238E27FC236}">
                          <a16:creationId xmlns:a16="http://schemas.microsoft.com/office/drawing/2014/main" id="{A2548C2A-E4BA-4FF3-B61D-09C2995A2C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98079" y="4286178"/>
                      <a:ext cx="92914" cy="202420"/>
                    </a:xfrm>
                    <a:custGeom>
                      <a:avLst/>
                      <a:gdLst>
                        <a:gd name="connsiteX0" fmla="*/ 95901 w 92914"/>
                        <a:gd name="connsiteY0" fmla="*/ 77982 h 202420"/>
                        <a:gd name="connsiteX1" fmla="*/ 80636 w 92914"/>
                        <a:gd name="connsiteY1" fmla="*/ 22897 h 202420"/>
                        <a:gd name="connsiteX2" fmla="*/ 77650 w 92914"/>
                        <a:gd name="connsiteY2" fmla="*/ 17587 h 202420"/>
                        <a:gd name="connsiteX3" fmla="*/ 54753 w 92914"/>
                        <a:gd name="connsiteY3" fmla="*/ 2987 h 202420"/>
                        <a:gd name="connsiteX4" fmla="*/ 36834 w 92914"/>
                        <a:gd name="connsiteY4" fmla="*/ 0 h 202420"/>
                        <a:gd name="connsiteX5" fmla="*/ 18915 w 92914"/>
                        <a:gd name="connsiteY5" fmla="*/ 2987 h 202420"/>
                        <a:gd name="connsiteX6" fmla="*/ 0 w 92914"/>
                        <a:gd name="connsiteY6" fmla="*/ 13605 h 202420"/>
                        <a:gd name="connsiteX7" fmla="*/ 3982 w 92914"/>
                        <a:gd name="connsiteY7" fmla="*/ 21238 h 202420"/>
                        <a:gd name="connsiteX8" fmla="*/ 18915 w 92914"/>
                        <a:gd name="connsiteY8" fmla="*/ 76322 h 202420"/>
                        <a:gd name="connsiteX9" fmla="*/ 9955 w 92914"/>
                        <a:gd name="connsiteY9" fmla="*/ 96233 h 202420"/>
                        <a:gd name="connsiteX10" fmla="*/ 9955 w 92914"/>
                        <a:gd name="connsiteY10" fmla="*/ 204079 h 202420"/>
                        <a:gd name="connsiteX11" fmla="*/ 29865 w 92914"/>
                        <a:gd name="connsiteY11" fmla="*/ 204079 h 202420"/>
                        <a:gd name="connsiteX12" fmla="*/ 29865 w 92914"/>
                        <a:gd name="connsiteY12" fmla="*/ 109174 h 202420"/>
                        <a:gd name="connsiteX13" fmla="*/ 43139 w 92914"/>
                        <a:gd name="connsiteY13" fmla="*/ 109174 h 202420"/>
                        <a:gd name="connsiteX14" fmla="*/ 43139 w 92914"/>
                        <a:gd name="connsiteY14" fmla="*/ 203748 h 202420"/>
                        <a:gd name="connsiteX15" fmla="*/ 63049 w 92914"/>
                        <a:gd name="connsiteY15" fmla="*/ 203748 h 202420"/>
                        <a:gd name="connsiteX16" fmla="*/ 63049 w 92914"/>
                        <a:gd name="connsiteY16" fmla="*/ 35175 h 202420"/>
                        <a:gd name="connsiteX17" fmla="*/ 76322 w 92914"/>
                        <a:gd name="connsiteY17" fmla="*/ 83623 h 202420"/>
                        <a:gd name="connsiteX18" fmla="*/ 85946 w 92914"/>
                        <a:gd name="connsiteY18" fmla="*/ 90923 h 202420"/>
                        <a:gd name="connsiteX19" fmla="*/ 88600 w 92914"/>
                        <a:gd name="connsiteY19" fmla="*/ 90591 h 202420"/>
                        <a:gd name="connsiteX20" fmla="*/ 95901 w 92914"/>
                        <a:gd name="connsiteY20" fmla="*/ 77982 h 2024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92914" h="202420">
                          <a:moveTo>
                            <a:pt x="95901" y="77982"/>
                          </a:moveTo>
                          <a:lnTo>
                            <a:pt x="80636" y="22897"/>
                          </a:lnTo>
                          <a:cubicBezTo>
                            <a:pt x="79973" y="20906"/>
                            <a:pt x="78977" y="18915"/>
                            <a:pt x="77650" y="17587"/>
                          </a:cubicBezTo>
                          <a:cubicBezTo>
                            <a:pt x="71345" y="10951"/>
                            <a:pt x="63381" y="5973"/>
                            <a:pt x="54753" y="2987"/>
                          </a:cubicBezTo>
                          <a:cubicBezTo>
                            <a:pt x="49112" y="996"/>
                            <a:pt x="43139" y="0"/>
                            <a:pt x="36834" y="0"/>
                          </a:cubicBezTo>
                          <a:cubicBezTo>
                            <a:pt x="30529" y="0"/>
                            <a:pt x="24556" y="996"/>
                            <a:pt x="18915" y="2987"/>
                          </a:cubicBezTo>
                          <a:cubicBezTo>
                            <a:pt x="11946" y="5309"/>
                            <a:pt x="5641" y="8960"/>
                            <a:pt x="0" y="13605"/>
                          </a:cubicBezTo>
                          <a:cubicBezTo>
                            <a:pt x="1991" y="15928"/>
                            <a:pt x="3318" y="18583"/>
                            <a:pt x="3982" y="21238"/>
                          </a:cubicBezTo>
                          <a:lnTo>
                            <a:pt x="18915" y="76322"/>
                          </a:lnTo>
                          <a:cubicBezTo>
                            <a:pt x="21238" y="84618"/>
                            <a:pt x="16924" y="92914"/>
                            <a:pt x="9955" y="96233"/>
                          </a:cubicBezTo>
                          <a:lnTo>
                            <a:pt x="9955" y="204079"/>
                          </a:lnTo>
                          <a:lnTo>
                            <a:pt x="29865" y="204079"/>
                          </a:lnTo>
                          <a:lnTo>
                            <a:pt x="29865" y="109174"/>
                          </a:lnTo>
                          <a:lnTo>
                            <a:pt x="43139" y="109174"/>
                          </a:lnTo>
                          <a:lnTo>
                            <a:pt x="43139" y="203748"/>
                          </a:lnTo>
                          <a:lnTo>
                            <a:pt x="63049" y="203748"/>
                          </a:lnTo>
                          <a:lnTo>
                            <a:pt x="63049" y="35175"/>
                          </a:lnTo>
                          <a:lnTo>
                            <a:pt x="76322" y="83623"/>
                          </a:lnTo>
                          <a:cubicBezTo>
                            <a:pt x="77650" y="87937"/>
                            <a:pt x="81632" y="90923"/>
                            <a:pt x="85946" y="90923"/>
                          </a:cubicBezTo>
                          <a:cubicBezTo>
                            <a:pt x="86941" y="90923"/>
                            <a:pt x="87605" y="90923"/>
                            <a:pt x="88600" y="90591"/>
                          </a:cubicBezTo>
                          <a:cubicBezTo>
                            <a:pt x="94242" y="89264"/>
                            <a:pt x="97228" y="83291"/>
                            <a:pt x="95901" y="77982"/>
                          </a:cubicBezTo>
                          <a:close/>
                        </a:path>
                      </a:pathLst>
                    </a:custGeom>
                    <a:solidFill>
                      <a:srgbClr val="00B0F0"/>
                    </a:solidFill>
                    <a:ln w="32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123" name="Graphique 199" descr="Groupe d’hommes">
                    <a:extLst>
                      <a:ext uri="{FF2B5EF4-FFF2-40B4-BE49-F238E27FC236}">
                        <a16:creationId xmlns:a16="http://schemas.microsoft.com/office/drawing/2014/main" id="{002E8CDB-C1B8-4C92-8ED2-973640DD4201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7211235" y="4202223"/>
                    <a:ext cx="318563" cy="318563"/>
                    <a:chOff x="7211235" y="4202223"/>
                    <a:chExt cx="318563" cy="318563"/>
                  </a:xfrm>
                </p:grpSpPr>
                <p:sp>
                  <p:nvSpPr>
                    <p:cNvPr id="173" name="Forme libre : forme 119">
                      <a:extLst>
                        <a:ext uri="{FF2B5EF4-FFF2-40B4-BE49-F238E27FC236}">
                          <a16:creationId xmlns:a16="http://schemas.microsoft.com/office/drawing/2014/main" id="{EAB318EF-C47A-498B-88CD-FF98904BE9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30247" y="4232752"/>
                      <a:ext cx="46457" cy="46457"/>
                    </a:xfrm>
                    <a:custGeom>
                      <a:avLst/>
                      <a:gdLst>
                        <a:gd name="connsiteX0" fmla="*/ 46457 w 46457"/>
                        <a:gd name="connsiteY0" fmla="*/ 23229 h 46457"/>
                        <a:gd name="connsiteX1" fmla="*/ 23229 w 46457"/>
                        <a:gd name="connsiteY1" fmla="*/ 46457 h 46457"/>
                        <a:gd name="connsiteX2" fmla="*/ 0 w 46457"/>
                        <a:gd name="connsiteY2" fmla="*/ 23229 h 46457"/>
                        <a:gd name="connsiteX3" fmla="*/ 23229 w 46457"/>
                        <a:gd name="connsiteY3" fmla="*/ 0 h 46457"/>
                        <a:gd name="connsiteX4" fmla="*/ 46457 w 46457"/>
                        <a:gd name="connsiteY4" fmla="*/ 23229 h 464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6457" h="46457">
                          <a:moveTo>
                            <a:pt x="46457" y="23229"/>
                          </a:moveTo>
                          <a:cubicBezTo>
                            <a:pt x="46457" y="36057"/>
                            <a:pt x="36057" y="46457"/>
                            <a:pt x="23229" y="46457"/>
                          </a:cubicBezTo>
                          <a:cubicBezTo>
                            <a:pt x="10400" y="46457"/>
                            <a:pt x="0" y="36057"/>
                            <a:pt x="0" y="23229"/>
                          </a:cubicBezTo>
                          <a:cubicBezTo>
                            <a:pt x="0" y="10400"/>
                            <a:pt x="10400" y="0"/>
                            <a:pt x="23229" y="0"/>
                          </a:cubicBezTo>
                          <a:cubicBezTo>
                            <a:pt x="36057" y="0"/>
                            <a:pt x="46457" y="10400"/>
                            <a:pt x="46457" y="23229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32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74" name="Forme libre : forme 120">
                      <a:extLst>
                        <a:ext uri="{FF2B5EF4-FFF2-40B4-BE49-F238E27FC236}">
                          <a16:creationId xmlns:a16="http://schemas.microsoft.com/office/drawing/2014/main" id="{418B70D7-81FB-4304-BB09-6DE248A385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64329" y="4232752"/>
                      <a:ext cx="46457" cy="46457"/>
                    </a:xfrm>
                    <a:custGeom>
                      <a:avLst/>
                      <a:gdLst>
                        <a:gd name="connsiteX0" fmla="*/ 46457 w 46457"/>
                        <a:gd name="connsiteY0" fmla="*/ 23229 h 46457"/>
                        <a:gd name="connsiteX1" fmla="*/ 23229 w 46457"/>
                        <a:gd name="connsiteY1" fmla="*/ 46457 h 46457"/>
                        <a:gd name="connsiteX2" fmla="*/ 0 w 46457"/>
                        <a:gd name="connsiteY2" fmla="*/ 23229 h 46457"/>
                        <a:gd name="connsiteX3" fmla="*/ 23229 w 46457"/>
                        <a:gd name="connsiteY3" fmla="*/ 0 h 46457"/>
                        <a:gd name="connsiteX4" fmla="*/ 46457 w 46457"/>
                        <a:gd name="connsiteY4" fmla="*/ 23229 h 464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6457" h="46457">
                          <a:moveTo>
                            <a:pt x="46457" y="23229"/>
                          </a:moveTo>
                          <a:cubicBezTo>
                            <a:pt x="46457" y="36057"/>
                            <a:pt x="36057" y="46457"/>
                            <a:pt x="23229" y="46457"/>
                          </a:cubicBezTo>
                          <a:cubicBezTo>
                            <a:pt x="10400" y="46457"/>
                            <a:pt x="0" y="36057"/>
                            <a:pt x="0" y="23229"/>
                          </a:cubicBezTo>
                          <a:cubicBezTo>
                            <a:pt x="0" y="10400"/>
                            <a:pt x="10400" y="0"/>
                            <a:pt x="23229" y="0"/>
                          </a:cubicBezTo>
                          <a:cubicBezTo>
                            <a:pt x="36057" y="0"/>
                            <a:pt x="46457" y="10400"/>
                            <a:pt x="46457" y="23229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32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75" name="Forme libre : forme 121">
                      <a:extLst>
                        <a:ext uri="{FF2B5EF4-FFF2-40B4-BE49-F238E27FC236}">
                          <a16:creationId xmlns:a16="http://schemas.microsoft.com/office/drawing/2014/main" id="{19911B23-04CC-4B3C-80F0-FE7C96254F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47288" y="4232752"/>
                      <a:ext cx="46457" cy="46457"/>
                    </a:xfrm>
                    <a:custGeom>
                      <a:avLst/>
                      <a:gdLst>
                        <a:gd name="connsiteX0" fmla="*/ 46457 w 46457"/>
                        <a:gd name="connsiteY0" fmla="*/ 23229 h 46457"/>
                        <a:gd name="connsiteX1" fmla="*/ 23229 w 46457"/>
                        <a:gd name="connsiteY1" fmla="*/ 46457 h 46457"/>
                        <a:gd name="connsiteX2" fmla="*/ 0 w 46457"/>
                        <a:gd name="connsiteY2" fmla="*/ 23229 h 46457"/>
                        <a:gd name="connsiteX3" fmla="*/ 23229 w 46457"/>
                        <a:gd name="connsiteY3" fmla="*/ 0 h 46457"/>
                        <a:gd name="connsiteX4" fmla="*/ 46457 w 46457"/>
                        <a:gd name="connsiteY4" fmla="*/ 23229 h 464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6457" h="46457">
                          <a:moveTo>
                            <a:pt x="46457" y="23229"/>
                          </a:moveTo>
                          <a:cubicBezTo>
                            <a:pt x="46457" y="36057"/>
                            <a:pt x="36057" y="46457"/>
                            <a:pt x="23229" y="46457"/>
                          </a:cubicBezTo>
                          <a:cubicBezTo>
                            <a:pt x="10400" y="46457"/>
                            <a:pt x="0" y="36057"/>
                            <a:pt x="0" y="23229"/>
                          </a:cubicBezTo>
                          <a:cubicBezTo>
                            <a:pt x="0" y="10400"/>
                            <a:pt x="10400" y="0"/>
                            <a:pt x="23229" y="0"/>
                          </a:cubicBezTo>
                          <a:cubicBezTo>
                            <a:pt x="36057" y="0"/>
                            <a:pt x="46457" y="10400"/>
                            <a:pt x="46457" y="23229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32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76" name="Forme libre : forme 255">
                      <a:extLst>
                        <a:ext uri="{FF2B5EF4-FFF2-40B4-BE49-F238E27FC236}">
                          <a16:creationId xmlns:a16="http://schemas.microsoft.com/office/drawing/2014/main" id="{EA7FF374-FB80-4905-9730-7818636EFD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11777" y="4286178"/>
                      <a:ext cx="116143" cy="202420"/>
                    </a:xfrm>
                    <a:custGeom>
                      <a:avLst/>
                      <a:gdLst>
                        <a:gd name="connsiteX0" fmla="*/ 117807 w 116142"/>
                        <a:gd name="connsiteY0" fmla="*/ 77982 h 202420"/>
                        <a:gd name="connsiteX1" fmla="*/ 102874 w 116142"/>
                        <a:gd name="connsiteY1" fmla="*/ 22897 h 202420"/>
                        <a:gd name="connsiteX2" fmla="*/ 99888 w 116142"/>
                        <a:gd name="connsiteY2" fmla="*/ 17587 h 202420"/>
                        <a:gd name="connsiteX3" fmla="*/ 76991 w 116142"/>
                        <a:gd name="connsiteY3" fmla="*/ 2987 h 202420"/>
                        <a:gd name="connsiteX4" fmla="*/ 59072 w 116142"/>
                        <a:gd name="connsiteY4" fmla="*/ 0 h 202420"/>
                        <a:gd name="connsiteX5" fmla="*/ 41152 w 116142"/>
                        <a:gd name="connsiteY5" fmla="*/ 2987 h 202420"/>
                        <a:gd name="connsiteX6" fmla="*/ 18256 w 116142"/>
                        <a:gd name="connsiteY6" fmla="*/ 17587 h 202420"/>
                        <a:gd name="connsiteX7" fmla="*/ 15269 w 116142"/>
                        <a:gd name="connsiteY7" fmla="*/ 22897 h 202420"/>
                        <a:gd name="connsiteX8" fmla="*/ 337 w 116142"/>
                        <a:gd name="connsiteY8" fmla="*/ 77982 h 202420"/>
                        <a:gd name="connsiteX9" fmla="*/ 7305 w 116142"/>
                        <a:gd name="connsiteY9" fmla="*/ 90591 h 202420"/>
                        <a:gd name="connsiteX10" fmla="*/ 9960 w 116142"/>
                        <a:gd name="connsiteY10" fmla="*/ 90923 h 202420"/>
                        <a:gd name="connsiteX11" fmla="*/ 19583 w 116142"/>
                        <a:gd name="connsiteY11" fmla="*/ 83623 h 202420"/>
                        <a:gd name="connsiteX12" fmla="*/ 32857 w 116142"/>
                        <a:gd name="connsiteY12" fmla="*/ 35175 h 202420"/>
                        <a:gd name="connsiteX13" fmla="*/ 32857 w 116142"/>
                        <a:gd name="connsiteY13" fmla="*/ 204079 h 202420"/>
                        <a:gd name="connsiteX14" fmla="*/ 52767 w 116142"/>
                        <a:gd name="connsiteY14" fmla="*/ 204079 h 202420"/>
                        <a:gd name="connsiteX15" fmla="*/ 52767 w 116142"/>
                        <a:gd name="connsiteY15" fmla="*/ 109174 h 202420"/>
                        <a:gd name="connsiteX16" fmla="*/ 66040 w 116142"/>
                        <a:gd name="connsiteY16" fmla="*/ 109174 h 202420"/>
                        <a:gd name="connsiteX17" fmla="*/ 66040 w 116142"/>
                        <a:gd name="connsiteY17" fmla="*/ 203748 h 202420"/>
                        <a:gd name="connsiteX18" fmla="*/ 85950 w 116142"/>
                        <a:gd name="connsiteY18" fmla="*/ 203748 h 202420"/>
                        <a:gd name="connsiteX19" fmla="*/ 85950 w 116142"/>
                        <a:gd name="connsiteY19" fmla="*/ 35175 h 202420"/>
                        <a:gd name="connsiteX20" fmla="*/ 99224 w 116142"/>
                        <a:gd name="connsiteY20" fmla="*/ 83623 h 202420"/>
                        <a:gd name="connsiteX21" fmla="*/ 108847 w 116142"/>
                        <a:gd name="connsiteY21" fmla="*/ 90923 h 202420"/>
                        <a:gd name="connsiteX22" fmla="*/ 111502 w 116142"/>
                        <a:gd name="connsiteY22" fmla="*/ 90591 h 202420"/>
                        <a:gd name="connsiteX23" fmla="*/ 117807 w 116142"/>
                        <a:gd name="connsiteY23" fmla="*/ 77982 h 2024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</a:cxnLst>
                      <a:rect l="l" t="t" r="r" b="b"/>
                      <a:pathLst>
                        <a:path w="116142" h="202420">
                          <a:moveTo>
                            <a:pt x="117807" y="77982"/>
                          </a:moveTo>
                          <a:lnTo>
                            <a:pt x="102874" y="22897"/>
                          </a:lnTo>
                          <a:cubicBezTo>
                            <a:pt x="102210" y="20906"/>
                            <a:pt x="101215" y="18915"/>
                            <a:pt x="99888" y="17587"/>
                          </a:cubicBezTo>
                          <a:cubicBezTo>
                            <a:pt x="93583" y="10951"/>
                            <a:pt x="85619" y="5973"/>
                            <a:pt x="76991" y="2987"/>
                          </a:cubicBezTo>
                          <a:cubicBezTo>
                            <a:pt x="71350" y="996"/>
                            <a:pt x="65377" y="0"/>
                            <a:pt x="59072" y="0"/>
                          </a:cubicBezTo>
                          <a:cubicBezTo>
                            <a:pt x="52767" y="0"/>
                            <a:pt x="46794" y="996"/>
                            <a:pt x="41152" y="2987"/>
                          </a:cubicBezTo>
                          <a:cubicBezTo>
                            <a:pt x="32193" y="5973"/>
                            <a:pt x="24561" y="10951"/>
                            <a:pt x="18256" y="17587"/>
                          </a:cubicBezTo>
                          <a:cubicBezTo>
                            <a:pt x="16928" y="19247"/>
                            <a:pt x="15933" y="20906"/>
                            <a:pt x="15269" y="22897"/>
                          </a:cubicBezTo>
                          <a:lnTo>
                            <a:pt x="337" y="77982"/>
                          </a:lnTo>
                          <a:cubicBezTo>
                            <a:pt x="-991" y="83291"/>
                            <a:pt x="1664" y="89264"/>
                            <a:pt x="7305" y="90591"/>
                          </a:cubicBezTo>
                          <a:cubicBezTo>
                            <a:pt x="8301" y="90923"/>
                            <a:pt x="8964" y="90923"/>
                            <a:pt x="9960" y="90923"/>
                          </a:cubicBezTo>
                          <a:cubicBezTo>
                            <a:pt x="14274" y="90923"/>
                            <a:pt x="18256" y="87937"/>
                            <a:pt x="19583" y="83623"/>
                          </a:cubicBezTo>
                          <a:lnTo>
                            <a:pt x="32857" y="35175"/>
                          </a:lnTo>
                          <a:lnTo>
                            <a:pt x="32857" y="204079"/>
                          </a:lnTo>
                          <a:lnTo>
                            <a:pt x="52767" y="204079"/>
                          </a:lnTo>
                          <a:lnTo>
                            <a:pt x="52767" y="109174"/>
                          </a:lnTo>
                          <a:lnTo>
                            <a:pt x="66040" y="109174"/>
                          </a:lnTo>
                          <a:lnTo>
                            <a:pt x="66040" y="203748"/>
                          </a:lnTo>
                          <a:lnTo>
                            <a:pt x="85950" y="203748"/>
                          </a:lnTo>
                          <a:lnTo>
                            <a:pt x="85950" y="35175"/>
                          </a:lnTo>
                          <a:lnTo>
                            <a:pt x="99224" y="83623"/>
                          </a:lnTo>
                          <a:cubicBezTo>
                            <a:pt x="100551" y="87937"/>
                            <a:pt x="104533" y="90923"/>
                            <a:pt x="108847" y="90923"/>
                          </a:cubicBezTo>
                          <a:cubicBezTo>
                            <a:pt x="109843" y="90923"/>
                            <a:pt x="110506" y="90923"/>
                            <a:pt x="111502" y="90591"/>
                          </a:cubicBezTo>
                          <a:cubicBezTo>
                            <a:pt x="116148" y="89264"/>
                            <a:pt x="119134" y="83291"/>
                            <a:pt x="117807" y="77982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32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77" name="Forme libre : forme 256">
                      <a:extLst>
                        <a:ext uri="{FF2B5EF4-FFF2-40B4-BE49-F238E27FC236}">
                          <a16:creationId xmlns:a16="http://schemas.microsoft.com/office/drawing/2014/main" id="{90C61F12-3C3B-4E42-A39A-99734B105D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28154" y="4285846"/>
                      <a:ext cx="92914" cy="202420"/>
                    </a:xfrm>
                    <a:custGeom>
                      <a:avLst/>
                      <a:gdLst>
                        <a:gd name="connsiteX0" fmla="*/ 76991 w 92914"/>
                        <a:gd name="connsiteY0" fmla="*/ 76654 h 202420"/>
                        <a:gd name="connsiteX1" fmla="*/ 91923 w 92914"/>
                        <a:gd name="connsiteY1" fmla="*/ 21569 h 202420"/>
                        <a:gd name="connsiteX2" fmla="*/ 95905 w 92914"/>
                        <a:gd name="connsiteY2" fmla="*/ 13605 h 202420"/>
                        <a:gd name="connsiteX3" fmla="*/ 76991 w 92914"/>
                        <a:gd name="connsiteY3" fmla="*/ 2987 h 202420"/>
                        <a:gd name="connsiteX4" fmla="*/ 59072 w 92914"/>
                        <a:gd name="connsiteY4" fmla="*/ 0 h 202420"/>
                        <a:gd name="connsiteX5" fmla="*/ 41152 w 92914"/>
                        <a:gd name="connsiteY5" fmla="*/ 2987 h 202420"/>
                        <a:gd name="connsiteX6" fmla="*/ 18256 w 92914"/>
                        <a:gd name="connsiteY6" fmla="*/ 17587 h 202420"/>
                        <a:gd name="connsiteX7" fmla="*/ 15269 w 92914"/>
                        <a:gd name="connsiteY7" fmla="*/ 22897 h 202420"/>
                        <a:gd name="connsiteX8" fmla="*/ 337 w 92914"/>
                        <a:gd name="connsiteY8" fmla="*/ 78313 h 202420"/>
                        <a:gd name="connsiteX9" fmla="*/ 7305 w 92914"/>
                        <a:gd name="connsiteY9" fmla="*/ 90923 h 202420"/>
                        <a:gd name="connsiteX10" fmla="*/ 9960 w 92914"/>
                        <a:gd name="connsiteY10" fmla="*/ 91255 h 202420"/>
                        <a:gd name="connsiteX11" fmla="*/ 19583 w 92914"/>
                        <a:gd name="connsiteY11" fmla="*/ 83955 h 202420"/>
                        <a:gd name="connsiteX12" fmla="*/ 32857 w 92914"/>
                        <a:gd name="connsiteY12" fmla="*/ 35507 h 202420"/>
                        <a:gd name="connsiteX13" fmla="*/ 32857 w 92914"/>
                        <a:gd name="connsiteY13" fmla="*/ 204411 h 202420"/>
                        <a:gd name="connsiteX14" fmla="*/ 52767 w 92914"/>
                        <a:gd name="connsiteY14" fmla="*/ 204411 h 202420"/>
                        <a:gd name="connsiteX15" fmla="*/ 52767 w 92914"/>
                        <a:gd name="connsiteY15" fmla="*/ 109506 h 202420"/>
                        <a:gd name="connsiteX16" fmla="*/ 66040 w 92914"/>
                        <a:gd name="connsiteY16" fmla="*/ 109506 h 202420"/>
                        <a:gd name="connsiteX17" fmla="*/ 66040 w 92914"/>
                        <a:gd name="connsiteY17" fmla="*/ 204079 h 202420"/>
                        <a:gd name="connsiteX18" fmla="*/ 85950 w 92914"/>
                        <a:gd name="connsiteY18" fmla="*/ 204079 h 202420"/>
                        <a:gd name="connsiteX19" fmla="*/ 85950 w 92914"/>
                        <a:gd name="connsiteY19" fmla="*/ 96564 h 202420"/>
                        <a:gd name="connsiteX20" fmla="*/ 76991 w 92914"/>
                        <a:gd name="connsiteY20" fmla="*/ 76654 h 2024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92914" h="202420">
                          <a:moveTo>
                            <a:pt x="76991" y="76654"/>
                          </a:moveTo>
                          <a:lnTo>
                            <a:pt x="91923" y="21569"/>
                          </a:lnTo>
                          <a:cubicBezTo>
                            <a:pt x="92587" y="18583"/>
                            <a:pt x="94246" y="15928"/>
                            <a:pt x="95905" y="13605"/>
                          </a:cubicBezTo>
                          <a:cubicBezTo>
                            <a:pt x="90596" y="8960"/>
                            <a:pt x="83959" y="5309"/>
                            <a:pt x="76991" y="2987"/>
                          </a:cubicBezTo>
                          <a:cubicBezTo>
                            <a:pt x="71350" y="996"/>
                            <a:pt x="65377" y="0"/>
                            <a:pt x="59072" y="0"/>
                          </a:cubicBezTo>
                          <a:cubicBezTo>
                            <a:pt x="52767" y="0"/>
                            <a:pt x="46794" y="996"/>
                            <a:pt x="41152" y="2987"/>
                          </a:cubicBezTo>
                          <a:cubicBezTo>
                            <a:pt x="32193" y="5973"/>
                            <a:pt x="24561" y="10951"/>
                            <a:pt x="18256" y="17587"/>
                          </a:cubicBezTo>
                          <a:cubicBezTo>
                            <a:pt x="16928" y="19247"/>
                            <a:pt x="15933" y="20906"/>
                            <a:pt x="15269" y="22897"/>
                          </a:cubicBezTo>
                          <a:lnTo>
                            <a:pt x="337" y="78313"/>
                          </a:lnTo>
                          <a:cubicBezTo>
                            <a:pt x="-991" y="83623"/>
                            <a:pt x="1664" y="89596"/>
                            <a:pt x="7305" y="90923"/>
                          </a:cubicBezTo>
                          <a:cubicBezTo>
                            <a:pt x="8301" y="91255"/>
                            <a:pt x="8964" y="91255"/>
                            <a:pt x="9960" y="91255"/>
                          </a:cubicBezTo>
                          <a:cubicBezTo>
                            <a:pt x="14274" y="91255"/>
                            <a:pt x="18256" y="88268"/>
                            <a:pt x="19583" y="83955"/>
                          </a:cubicBezTo>
                          <a:lnTo>
                            <a:pt x="32857" y="35507"/>
                          </a:lnTo>
                          <a:lnTo>
                            <a:pt x="32857" y="204411"/>
                          </a:lnTo>
                          <a:lnTo>
                            <a:pt x="52767" y="204411"/>
                          </a:lnTo>
                          <a:lnTo>
                            <a:pt x="52767" y="109506"/>
                          </a:lnTo>
                          <a:lnTo>
                            <a:pt x="66040" y="109506"/>
                          </a:lnTo>
                          <a:lnTo>
                            <a:pt x="66040" y="204079"/>
                          </a:lnTo>
                          <a:lnTo>
                            <a:pt x="85950" y="204079"/>
                          </a:lnTo>
                          <a:lnTo>
                            <a:pt x="85950" y="96564"/>
                          </a:lnTo>
                          <a:cubicBezTo>
                            <a:pt x="78982" y="93246"/>
                            <a:pt x="75000" y="84950"/>
                            <a:pt x="76991" y="76654"/>
                          </a:cubicBezTo>
                          <a:close/>
                        </a:path>
                      </a:pathLst>
                    </a:custGeom>
                    <a:solidFill>
                      <a:srgbClr val="00B0F0"/>
                    </a:solidFill>
                    <a:ln w="32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78" name="Forme libre : forme 257">
                      <a:extLst>
                        <a:ext uri="{FF2B5EF4-FFF2-40B4-BE49-F238E27FC236}">
                          <a16:creationId xmlns:a16="http://schemas.microsoft.com/office/drawing/2014/main" id="{C6687C70-9FAF-48B4-BE9A-2AA09FC0D1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16642" y="4286178"/>
                      <a:ext cx="92914" cy="202420"/>
                    </a:xfrm>
                    <a:custGeom>
                      <a:avLst/>
                      <a:gdLst>
                        <a:gd name="connsiteX0" fmla="*/ 95901 w 92914"/>
                        <a:gd name="connsiteY0" fmla="*/ 77982 h 202420"/>
                        <a:gd name="connsiteX1" fmla="*/ 80636 w 92914"/>
                        <a:gd name="connsiteY1" fmla="*/ 22897 h 202420"/>
                        <a:gd name="connsiteX2" fmla="*/ 77650 w 92914"/>
                        <a:gd name="connsiteY2" fmla="*/ 17587 h 202420"/>
                        <a:gd name="connsiteX3" fmla="*/ 54753 w 92914"/>
                        <a:gd name="connsiteY3" fmla="*/ 2987 h 202420"/>
                        <a:gd name="connsiteX4" fmla="*/ 36834 w 92914"/>
                        <a:gd name="connsiteY4" fmla="*/ 0 h 202420"/>
                        <a:gd name="connsiteX5" fmla="*/ 18915 w 92914"/>
                        <a:gd name="connsiteY5" fmla="*/ 2987 h 202420"/>
                        <a:gd name="connsiteX6" fmla="*/ 0 w 92914"/>
                        <a:gd name="connsiteY6" fmla="*/ 13605 h 202420"/>
                        <a:gd name="connsiteX7" fmla="*/ 3982 w 92914"/>
                        <a:gd name="connsiteY7" fmla="*/ 21238 h 202420"/>
                        <a:gd name="connsiteX8" fmla="*/ 18915 w 92914"/>
                        <a:gd name="connsiteY8" fmla="*/ 76322 h 202420"/>
                        <a:gd name="connsiteX9" fmla="*/ 9955 w 92914"/>
                        <a:gd name="connsiteY9" fmla="*/ 96233 h 202420"/>
                        <a:gd name="connsiteX10" fmla="*/ 9955 w 92914"/>
                        <a:gd name="connsiteY10" fmla="*/ 204079 h 202420"/>
                        <a:gd name="connsiteX11" fmla="*/ 29865 w 92914"/>
                        <a:gd name="connsiteY11" fmla="*/ 204079 h 202420"/>
                        <a:gd name="connsiteX12" fmla="*/ 29865 w 92914"/>
                        <a:gd name="connsiteY12" fmla="*/ 109174 h 202420"/>
                        <a:gd name="connsiteX13" fmla="*/ 43139 w 92914"/>
                        <a:gd name="connsiteY13" fmla="*/ 109174 h 202420"/>
                        <a:gd name="connsiteX14" fmla="*/ 43139 w 92914"/>
                        <a:gd name="connsiteY14" fmla="*/ 203748 h 202420"/>
                        <a:gd name="connsiteX15" fmla="*/ 63049 w 92914"/>
                        <a:gd name="connsiteY15" fmla="*/ 203748 h 202420"/>
                        <a:gd name="connsiteX16" fmla="*/ 63049 w 92914"/>
                        <a:gd name="connsiteY16" fmla="*/ 35175 h 202420"/>
                        <a:gd name="connsiteX17" fmla="*/ 76322 w 92914"/>
                        <a:gd name="connsiteY17" fmla="*/ 83623 h 202420"/>
                        <a:gd name="connsiteX18" fmla="*/ 85946 w 92914"/>
                        <a:gd name="connsiteY18" fmla="*/ 90923 h 202420"/>
                        <a:gd name="connsiteX19" fmla="*/ 88600 w 92914"/>
                        <a:gd name="connsiteY19" fmla="*/ 90591 h 202420"/>
                        <a:gd name="connsiteX20" fmla="*/ 95901 w 92914"/>
                        <a:gd name="connsiteY20" fmla="*/ 77982 h 2024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92914" h="202420">
                          <a:moveTo>
                            <a:pt x="95901" y="77982"/>
                          </a:moveTo>
                          <a:lnTo>
                            <a:pt x="80636" y="22897"/>
                          </a:lnTo>
                          <a:cubicBezTo>
                            <a:pt x="79973" y="20906"/>
                            <a:pt x="78977" y="18915"/>
                            <a:pt x="77650" y="17587"/>
                          </a:cubicBezTo>
                          <a:cubicBezTo>
                            <a:pt x="71345" y="10951"/>
                            <a:pt x="63381" y="5973"/>
                            <a:pt x="54753" y="2987"/>
                          </a:cubicBezTo>
                          <a:cubicBezTo>
                            <a:pt x="49112" y="996"/>
                            <a:pt x="43139" y="0"/>
                            <a:pt x="36834" y="0"/>
                          </a:cubicBezTo>
                          <a:cubicBezTo>
                            <a:pt x="30529" y="0"/>
                            <a:pt x="24556" y="996"/>
                            <a:pt x="18915" y="2987"/>
                          </a:cubicBezTo>
                          <a:cubicBezTo>
                            <a:pt x="11946" y="5309"/>
                            <a:pt x="5641" y="8960"/>
                            <a:pt x="0" y="13605"/>
                          </a:cubicBezTo>
                          <a:cubicBezTo>
                            <a:pt x="1991" y="15928"/>
                            <a:pt x="3318" y="18583"/>
                            <a:pt x="3982" y="21238"/>
                          </a:cubicBezTo>
                          <a:lnTo>
                            <a:pt x="18915" y="76322"/>
                          </a:lnTo>
                          <a:cubicBezTo>
                            <a:pt x="21238" y="84618"/>
                            <a:pt x="16924" y="92914"/>
                            <a:pt x="9955" y="96233"/>
                          </a:cubicBezTo>
                          <a:lnTo>
                            <a:pt x="9955" y="204079"/>
                          </a:lnTo>
                          <a:lnTo>
                            <a:pt x="29865" y="204079"/>
                          </a:lnTo>
                          <a:lnTo>
                            <a:pt x="29865" y="109174"/>
                          </a:lnTo>
                          <a:lnTo>
                            <a:pt x="43139" y="109174"/>
                          </a:lnTo>
                          <a:lnTo>
                            <a:pt x="43139" y="203748"/>
                          </a:lnTo>
                          <a:lnTo>
                            <a:pt x="63049" y="203748"/>
                          </a:lnTo>
                          <a:lnTo>
                            <a:pt x="63049" y="35175"/>
                          </a:lnTo>
                          <a:lnTo>
                            <a:pt x="76322" y="83623"/>
                          </a:lnTo>
                          <a:cubicBezTo>
                            <a:pt x="77650" y="87937"/>
                            <a:pt x="81632" y="90923"/>
                            <a:pt x="85946" y="90923"/>
                          </a:cubicBezTo>
                          <a:cubicBezTo>
                            <a:pt x="86941" y="90923"/>
                            <a:pt x="87605" y="90923"/>
                            <a:pt x="88600" y="90591"/>
                          </a:cubicBezTo>
                          <a:cubicBezTo>
                            <a:pt x="94242" y="89264"/>
                            <a:pt x="97228" y="83291"/>
                            <a:pt x="95901" y="77982"/>
                          </a:cubicBezTo>
                          <a:close/>
                        </a:path>
                      </a:pathLst>
                    </a:custGeom>
                    <a:solidFill>
                      <a:srgbClr val="00B0F0"/>
                    </a:solidFill>
                    <a:ln w="32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124" name="Graphique 202" descr="Groupe d’hommes">
                    <a:extLst>
                      <a:ext uri="{FF2B5EF4-FFF2-40B4-BE49-F238E27FC236}">
                        <a16:creationId xmlns:a16="http://schemas.microsoft.com/office/drawing/2014/main" id="{0F3B42CF-ED5A-4984-9202-3BE8F15EF6E1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6887562" y="4507455"/>
                    <a:ext cx="318563" cy="318563"/>
                    <a:chOff x="6887562" y="4507455"/>
                    <a:chExt cx="318563" cy="318563"/>
                  </a:xfrm>
                </p:grpSpPr>
                <p:sp>
                  <p:nvSpPr>
                    <p:cNvPr id="167" name="Forme libre : forme 259">
                      <a:extLst>
                        <a:ext uri="{FF2B5EF4-FFF2-40B4-BE49-F238E27FC236}">
                          <a16:creationId xmlns:a16="http://schemas.microsoft.com/office/drawing/2014/main" id="{8E1A891E-F3F1-4608-976B-AA383B4218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06574" y="4537984"/>
                      <a:ext cx="46457" cy="46457"/>
                    </a:xfrm>
                    <a:custGeom>
                      <a:avLst/>
                      <a:gdLst>
                        <a:gd name="connsiteX0" fmla="*/ 46457 w 46457"/>
                        <a:gd name="connsiteY0" fmla="*/ 23229 h 46457"/>
                        <a:gd name="connsiteX1" fmla="*/ 23229 w 46457"/>
                        <a:gd name="connsiteY1" fmla="*/ 46457 h 46457"/>
                        <a:gd name="connsiteX2" fmla="*/ 0 w 46457"/>
                        <a:gd name="connsiteY2" fmla="*/ 23229 h 46457"/>
                        <a:gd name="connsiteX3" fmla="*/ 23229 w 46457"/>
                        <a:gd name="connsiteY3" fmla="*/ 0 h 46457"/>
                        <a:gd name="connsiteX4" fmla="*/ 46457 w 46457"/>
                        <a:gd name="connsiteY4" fmla="*/ 23229 h 464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6457" h="46457">
                          <a:moveTo>
                            <a:pt x="46457" y="23229"/>
                          </a:moveTo>
                          <a:cubicBezTo>
                            <a:pt x="46457" y="36057"/>
                            <a:pt x="36057" y="46457"/>
                            <a:pt x="23229" y="46457"/>
                          </a:cubicBezTo>
                          <a:cubicBezTo>
                            <a:pt x="10400" y="46457"/>
                            <a:pt x="0" y="36057"/>
                            <a:pt x="0" y="23229"/>
                          </a:cubicBezTo>
                          <a:cubicBezTo>
                            <a:pt x="0" y="10400"/>
                            <a:pt x="10400" y="0"/>
                            <a:pt x="23229" y="0"/>
                          </a:cubicBezTo>
                          <a:cubicBezTo>
                            <a:pt x="36057" y="0"/>
                            <a:pt x="46457" y="10400"/>
                            <a:pt x="46457" y="23229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32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68" name="Forme libre : forme 260">
                      <a:extLst>
                        <a:ext uri="{FF2B5EF4-FFF2-40B4-BE49-F238E27FC236}">
                          <a16:creationId xmlns:a16="http://schemas.microsoft.com/office/drawing/2014/main" id="{33FD47A8-A698-4F0E-8A1D-E07D4DFF41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40656" y="4537984"/>
                      <a:ext cx="46457" cy="46457"/>
                    </a:xfrm>
                    <a:custGeom>
                      <a:avLst/>
                      <a:gdLst>
                        <a:gd name="connsiteX0" fmla="*/ 46457 w 46457"/>
                        <a:gd name="connsiteY0" fmla="*/ 23229 h 46457"/>
                        <a:gd name="connsiteX1" fmla="*/ 23229 w 46457"/>
                        <a:gd name="connsiteY1" fmla="*/ 46457 h 46457"/>
                        <a:gd name="connsiteX2" fmla="*/ 0 w 46457"/>
                        <a:gd name="connsiteY2" fmla="*/ 23229 h 46457"/>
                        <a:gd name="connsiteX3" fmla="*/ 23229 w 46457"/>
                        <a:gd name="connsiteY3" fmla="*/ 0 h 46457"/>
                        <a:gd name="connsiteX4" fmla="*/ 46457 w 46457"/>
                        <a:gd name="connsiteY4" fmla="*/ 23229 h 464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6457" h="46457">
                          <a:moveTo>
                            <a:pt x="46457" y="23229"/>
                          </a:moveTo>
                          <a:cubicBezTo>
                            <a:pt x="46457" y="36057"/>
                            <a:pt x="36057" y="46457"/>
                            <a:pt x="23229" y="46457"/>
                          </a:cubicBezTo>
                          <a:cubicBezTo>
                            <a:pt x="10400" y="46457"/>
                            <a:pt x="0" y="36057"/>
                            <a:pt x="0" y="23229"/>
                          </a:cubicBezTo>
                          <a:cubicBezTo>
                            <a:pt x="0" y="10400"/>
                            <a:pt x="10400" y="0"/>
                            <a:pt x="23229" y="0"/>
                          </a:cubicBezTo>
                          <a:cubicBezTo>
                            <a:pt x="36057" y="0"/>
                            <a:pt x="46457" y="10400"/>
                            <a:pt x="46457" y="23229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32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69" name="Forme libre : forme 261">
                      <a:extLst>
                        <a:ext uri="{FF2B5EF4-FFF2-40B4-BE49-F238E27FC236}">
                          <a16:creationId xmlns:a16="http://schemas.microsoft.com/office/drawing/2014/main" id="{EDE1932D-9465-4092-A194-0D9F4577BE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23615" y="4537984"/>
                      <a:ext cx="46457" cy="46457"/>
                    </a:xfrm>
                    <a:custGeom>
                      <a:avLst/>
                      <a:gdLst>
                        <a:gd name="connsiteX0" fmla="*/ 46457 w 46457"/>
                        <a:gd name="connsiteY0" fmla="*/ 23229 h 46457"/>
                        <a:gd name="connsiteX1" fmla="*/ 23229 w 46457"/>
                        <a:gd name="connsiteY1" fmla="*/ 46457 h 46457"/>
                        <a:gd name="connsiteX2" fmla="*/ 0 w 46457"/>
                        <a:gd name="connsiteY2" fmla="*/ 23229 h 46457"/>
                        <a:gd name="connsiteX3" fmla="*/ 23229 w 46457"/>
                        <a:gd name="connsiteY3" fmla="*/ 0 h 46457"/>
                        <a:gd name="connsiteX4" fmla="*/ 46457 w 46457"/>
                        <a:gd name="connsiteY4" fmla="*/ 23229 h 464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6457" h="46457">
                          <a:moveTo>
                            <a:pt x="46457" y="23229"/>
                          </a:moveTo>
                          <a:cubicBezTo>
                            <a:pt x="46457" y="36057"/>
                            <a:pt x="36057" y="46457"/>
                            <a:pt x="23229" y="46457"/>
                          </a:cubicBezTo>
                          <a:cubicBezTo>
                            <a:pt x="10400" y="46457"/>
                            <a:pt x="0" y="36057"/>
                            <a:pt x="0" y="23229"/>
                          </a:cubicBezTo>
                          <a:cubicBezTo>
                            <a:pt x="0" y="10400"/>
                            <a:pt x="10400" y="0"/>
                            <a:pt x="23229" y="0"/>
                          </a:cubicBezTo>
                          <a:cubicBezTo>
                            <a:pt x="36057" y="0"/>
                            <a:pt x="46457" y="10400"/>
                            <a:pt x="46457" y="23229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32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70" name="Forme libre : forme 262">
                      <a:extLst>
                        <a:ext uri="{FF2B5EF4-FFF2-40B4-BE49-F238E27FC236}">
                          <a16:creationId xmlns:a16="http://schemas.microsoft.com/office/drawing/2014/main" id="{7CE08D46-4FD7-4554-B8C0-77545BDBF6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8104" y="4591410"/>
                      <a:ext cx="116143" cy="202420"/>
                    </a:xfrm>
                    <a:custGeom>
                      <a:avLst/>
                      <a:gdLst>
                        <a:gd name="connsiteX0" fmla="*/ 117807 w 116142"/>
                        <a:gd name="connsiteY0" fmla="*/ 77982 h 202420"/>
                        <a:gd name="connsiteX1" fmla="*/ 102874 w 116142"/>
                        <a:gd name="connsiteY1" fmla="*/ 22897 h 202420"/>
                        <a:gd name="connsiteX2" fmla="*/ 99888 w 116142"/>
                        <a:gd name="connsiteY2" fmla="*/ 17587 h 202420"/>
                        <a:gd name="connsiteX3" fmla="*/ 76991 w 116142"/>
                        <a:gd name="connsiteY3" fmla="*/ 2987 h 202420"/>
                        <a:gd name="connsiteX4" fmla="*/ 59072 w 116142"/>
                        <a:gd name="connsiteY4" fmla="*/ 0 h 202420"/>
                        <a:gd name="connsiteX5" fmla="*/ 41152 w 116142"/>
                        <a:gd name="connsiteY5" fmla="*/ 2987 h 202420"/>
                        <a:gd name="connsiteX6" fmla="*/ 18256 w 116142"/>
                        <a:gd name="connsiteY6" fmla="*/ 17587 h 202420"/>
                        <a:gd name="connsiteX7" fmla="*/ 15269 w 116142"/>
                        <a:gd name="connsiteY7" fmla="*/ 22897 h 202420"/>
                        <a:gd name="connsiteX8" fmla="*/ 337 w 116142"/>
                        <a:gd name="connsiteY8" fmla="*/ 77982 h 202420"/>
                        <a:gd name="connsiteX9" fmla="*/ 7305 w 116142"/>
                        <a:gd name="connsiteY9" fmla="*/ 90591 h 202420"/>
                        <a:gd name="connsiteX10" fmla="*/ 9960 w 116142"/>
                        <a:gd name="connsiteY10" fmla="*/ 90923 h 202420"/>
                        <a:gd name="connsiteX11" fmla="*/ 19583 w 116142"/>
                        <a:gd name="connsiteY11" fmla="*/ 83623 h 202420"/>
                        <a:gd name="connsiteX12" fmla="*/ 32857 w 116142"/>
                        <a:gd name="connsiteY12" fmla="*/ 35175 h 202420"/>
                        <a:gd name="connsiteX13" fmla="*/ 32857 w 116142"/>
                        <a:gd name="connsiteY13" fmla="*/ 204079 h 202420"/>
                        <a:gd name="connsiteX14" fmla="*/ 52767 w 116142"/>
                        <a:gd name="connsiteY14" fmla="*/ 204079 h 202420"/>
                        <a:gd name="connsiteX15" fmla="*/ 52767 w 116142"/>
                        <a:gd name="connsiteY15" fmla="*/ 109174 h 202420"/>
                        <a:gd name="connsiteX16" fmla="*/ 66040 w 116142"/>
                        <a:gd name="connsiteY16" fmla="*/ 109174 h 202420"/>
                        <a:gd name="connsiteX17" fmla="*/ 66040 w 116142"/>
                        <a:gd name="connsiteY17" fmla="*/ 203748 h 202420"/>
                        <a:gd name="connsiteX18" fmla="*/ 85950 w 116142"/>
                        <a:gd name="connsiteY18" fmla="*/ 203748 h 202420"/>
                        <a:gd name="connsiteX19" fmla="*/ 85950 w 116142"/>
                        <a:gd name="connsiteY19" fmla="*/ 35175 h 202420"/>
                        <a:gd name="connsiteX20" fmla="*/ 99224 w 116142"/>
                        <a:gd name="connsiteY20" fmla="*/ 83623 h 202420"/>
                        <a:gd name="connsiteX21" fmla="*/ 108847 w 116142"/>
                        <a:gd name="connsiteY21" fmla="*/ 90923 h 202420"/>
                        <a:gd name="connsiteX22" fmla="*/ 111502 w 116142"/>
                        <a:gd name="connsiteY22" fmla="*/ 90591 h 202420"/>
                        <a:gd name="connsiteX23" fmla="*/ 117807 w 116142"/>
                        <a:gd name="connsiteY23" fmla="*/ 77982 h 2024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</a:cxnLst>
                      <a:rect l="l" t="t" r="r" b="b"/>
                      <a:pathLst>
                        <a:path w="116142" h="202420">
                          <a:moveTo>
                            <a:pt x="117807" y="77982"/>
                          </a:moveTo>
                          <a:lnTo>
                            <a:pt x="102874" y="22897"/>
                          </a:lnTo>
                          <a:cubicBezTo>
                            <a:pt x="102210" y="20906"/>
                            <a:pt x="101215" y="18915"/>
                            <a:pt x="99888" y="17587"/>
                          </a:cubicBezTo>
                          <a:cubicBezTo>
                            <a:pt x="93583" y="10951"/>
                            <a:pt x="85619" y="5973"/>
                            <a:pt x="76991" y="2987"/>
                          </a:cubicBezTo>
                          <a:cubicBezTo>
                            <a:pt x="71350" y="996"/>
                            <a:pt x="65377" y="0"/>
                            <a:pt x="59072" y="0"/>
                          </a:cubicBezTo>
                          <a:cubicBezTo>
                            <a:pt x="52767" y="0"/>
                            <a:pt x="46794" y="996"/>
                            <a:pt x="41152" y="2987"/>
                          </a:cubicBezTo>
                          <a:cubicBezTo>
                            <a:pt x="32193" y="5973"/>
                            <a:pt x="24561" y="10951"/>
                            <a:pt x="18256" y="17587"/>
                          </a:cubicBezTo>
                          <a:cubicBezTo>
                            <a:pt x="16928" y="19247"/>
                            <a:pt x="15933" y="20906"/>
                            <a:pt x="15269" y="22897"/>
                          </a:cubicBezTo>
                          <a:lnTo>
                            <a:pt x="337" y="77982"/>
                          </a:lnTo>
                          <a:cubicBezTo>
                            <a:pt x="-991" y="83291"/>
                            <a:pt x="1664" y="89264"/>
                            <a:pt x="7305" y="90591"/>
                          </a:cubicBezTo>
                          <a:cubicBezTo>
                            <a:pt x="8301" y="90923"/>
                            <a:pt x="8964" y="90923"/>
                            <a:pt x="9960" y="90923"/>
                          </a:cubicBezTo>
                          <a:cubicBezTo>
                            <a:pt x="14274" y="90923"/>
                            <a:pt x="18256" y="87937"/>
                            <a:pt x="19583" y="83623"/>
                          </a:cubicBezTo>
                          <a:lnTo>
                            <a:pt x="32857" y="35175"/>
                          </a:lnTo>
                          <a:lnTo>
                            <a:pt x="32857" y="204079"/>
                          </a:lnTo>
                          <a:lnTo>
                            <a:pt x="52767" y="204079"/>
                          </a:lnTo>
                          <a:lnTo>
                            <a:pt x="52767" y="109174"/>
                          </a:lnTo>
                          <a:lnTo>
                            <a:pt x="66040" y="109174"/>
                          </a:lnTo>
                          <a:lnTo>
                            <a:pt x="66040" y="203748"/>
                          </a:lnTo>
                          <a:lnTo>
                            <a:pt x="85950" y="203748"/>
                          </a:lnTo>
                          <a:lnTo>
                            <a:pt x="85950" y="35175"/>
                          </a:lnTo>
                          <a:lnTo>
                            <a:pt x="99224" y="83623"/>
                          </a:lnTo>
                          <a:cubicBezTo>
                            <a:pt x="100551" y="87937"/>
                            <a:pt x="104533" y="90923"/>
                            <a:pt x="108847" y="90923"/>
                          </a:cubicBezTo>
                          <a:cubicBezTo>
                            <a:pt x="109843" y="90923"/>
                            <a:pt x="110506" y="90923"/>
                            <a:pt x="111502" y="90591"/>
                          </a:cubicBezTo>
                          <a:cubicBezTo>
                            <a:pt x="116148" y="89264"/>
                            <a:pt x="119134" y="83291"/>
                            <a:pt x="117807" y="77982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32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71" name="Forme libre : forme 263">
                      <a:extLst>
                        <a:ext uri="{FF2B5EF4-FFF2-40B4-BE49-F238E27FC236}">
                          <a16:creationId xmlns:a16="http://schemas.microsoft.com/office/drawing/2014/main" id="{0F57D6A0-8BF0-4F11-8A5A-9A630D60A0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04481" y="4591078"/>
                      <a:ext cx="92914" cy="202420"/>
                    </a:xfrm>
                    <a:custGeom>
                      <a:avLst/>
                      <a:gdLst>
                        <a:gd name="connsiteX0" fmla="*/ 76991 w 92914"/>
                        <a:gd name="connsiteY0" fmla="*/ 76654 h 202420"/>
                        <a:gd name="connsiteX1" fmla="*/ 91923 w 92914"/>
                        <a:gd name="connsiteY1" fmla="*/ 21569 h 202420"/>
                        <a:gd name="connsiteX2" fmla="*/ 95905 w 92914"/>
                        <a:gd name="connsiteY2" fmla="*/ 13605 h 202420"/>
                        <a:gd name="connsiteX3" fmla="*/ 76991 w 92914"/>
                        <a:gd name="connsiteY3" fmla="*/ 2987 h 202420"/>
                        <a:gd name="connsiteX4" fmla="*/ 59072 w 92914"/>
                        <a:gd name="connsiteY4" fmla="*/ 0 h 202420"/>
                        <a:gd name="connsiteX5" fmla="*/ 41152 w 92914"/>
                        <a:gd name="connsiteY5" fmla="*/ 2987 h 202420"/>
                        <a:gd name="connsiteX6" fmla="*/ 18256 w 92914"/>
                        <a:gd name="connsiteY6" fmla="*/ 17587 h 202420"/>
                        <a:gd name="connsiteX7" fmla="*/ 15269 w 92914"/>
                        <a:gd name="connsiteY7" fmla="*/ 22897 h 202420"/>
                        <a:gd name="connsiteX8" fmla="*/ 337 w 92914"/>
                        <a:gd name="connsiteY8" fmla="*/ 78313 h 202420"/>
                        <a:gd name="connsiteX9" fmla="*/ 7305 w 92914"/>
                        <a:gd name="connsiteY9" fmla="*/ 90923 h 202420"/>
                        <a:gd name="connsiteX10" fmla="*/ 9960 w 92914"/>
                        <a:gd name="connsiteY10" fmla="*/ 91255 h 202420"/>
                        <a:gd name="connsiteX11" fmla="*/ 19583 w 92914"/>
                        <a:gd name="connsiteY11" fmla="*/ 83955 h 202420"/>
                        <a:gd name="connsiteX12" fmla="*/ 32857 w 92914"/>
                        <a:gd name="connsiteY12" fmla="*/ 35507 h 202420"/>
                        <a:gd name="connsiteX13" fmla="*/ 32857 w 92914"/>
                        <a:gd name="connsiteY13" fmla="*/ 204411 h 202420"/>
                        <a:gd name="connsiteX14" fmla="*/ 52767 w 92914"/>
                        <a:gd name="connsiteY14" fmla="*/ 204411 h 202420"/>
                        <a:gd name="connsiteX15" fmla="*/ 52767 w 92914"/>
                        <a:gd name="connsiteY15" fmla="*/ 109506 h 202420"/>
                        <a:gd name="connsiteX16" fmla="*/ 66040 w 92914"/>
                        <a:gd name="connsiteY16" fmla="*/ 109506 h 202420"/>
                        <a:gd name="connsiteX17" fmla="*/ 66040 w 92914"/>
                        <a:gd name="connsiteY17" fmla="*/ 204079 h 202420"/>
                        <a:gd name="connsiteX18" fmla="*/ 85950 w 92914"/>
                        <a:gd name="connsiteY18" fmla="*/ 204079 h 202420"/>
                        <a:gd name="connsiteX19" fmla="*/ 85950 w 92914"/>
                        <a:gd name="connsiteY19" fmla="*/ 96564 h 202420"/>
                        <a:gd name="connsiteX20" fmla="*/ 76991 w 92914"/>
                        <a:gd name="connsiteY20" fmla="*/ 76654 h 2024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92914" h="202420">
                          <a:moveTo>
                            <a:pt x="76991" y="76654"/>
                          </a:moveTo>
                          <a:lnTo>
                            <a:pt x="91923" y="21569"/>
                          </a:lnTo>
                          <a:cubicBezTo>
                            <a:pt x="92587" y="18583"/>
                            <a:pt x="94246" y="15928"/>
                            <a:pt x="95905" y="13605"/>
                          </a:cubicBezTo>
                          <a:cubicBezTo>
                            <a:pt x="90596" y="8960"/>
                            <a:pt x="83959" y="5309"/>
                            <a:pt x="76991" y="2987"/>
                          </a:cubicBezTo>
                          <a:cubicBezTo>
                            <a:pt x="71350" y="996"/>
                            <a:pt x="65377" y="0"/>
                            <a:pt x="59072" y="0"/>
                          </a:cubicBezTo>
                          <a:cubicBezTo>
                            <a:pt x="52767" y="0"/>
                            <a:pt x="46794" y="996"/>
                            <a:pt x="41152" y="2987"/>
                          </a:cubicBezTo>
                          <a:cubicBezTo>
                            <a:pt x="32193" y="5973"/>
                            <a:pt x="24561" y="10951"/>
                            <a:pt x="18256" y="17587"/>
                          </a:cubicBezTo>
                          <a:cubicBezTo>
                            <a:pt x="16928" y="19247"/>
                            <a:pt x="15933" y="20906"/>
                            <a:pt x="15269" y="22897"/>
                          </a:cubicBezTo>
                          <a:lnTo>
                            <a:pt x="337" y="78313"/>
                          </a:lnTo>
                          <a:cubicBezTo>
                            <a:pt x="-991" y="83623"/>
                            <a:pt x="1664" y="89596"/>
                            <a:pt x="7305" y="90923"/>
                          </a:cubicBezTo>
                          <a:cubicBezTo>
                            <a:pt x="8301" y="91255"/>
                            <a:pt x="8964" y="91255"/>
                            <a:pt x="9960" y="91255"/>
                          </a:cubicBezTo>
                          <a:cubicBezTo>
                            <a:pt x="14274" y="91255"/>
                            <a:pt x="18256" y="88268"/>
                            <a:pt x="19583" y="83955"/>
                          </a:cubicBezTo>
                          <a:lnTo>
                            <a:pt x="32857" y="35507"/>
                          </a:lnTo>
                          <a:lnTo>
                            <a:pt x="32857" y="204411"/>
                          </a:lnTo>
                          <a:lnTo>
                            <a:pt x="52767" y="204411"/>
                          </a:lnTo>
                          <a:lnTo>
                            <a:pt x="52767" y="109506"/>
                          </a:lnTo>
                          <a:lnTo>
                            <a:pt x="66040" y="109506"/>
                          </a:lnTo>
                          <a:lnTo>
                            <a:pt x="66040" y="204079"/>
                          </a:lnTo>
                          <a:lnTo>
                            <a:pt x="85950" y="204079"/>
                          </a:lnTo>
                          <a:lnTo>
                            <a:pt x="85950" y="96564"/>
                          </a:lnTo>
                          <a:cubicBezTo>
                            <a:pt x="78982" y="93246"/>
                            <a:pt x="75000" y="84950"/>
                            <a:pt x="76991" y="76654"/>
                          </a:cubicBezTo>
                          <a:close/>
                        </a:path>
                      </a:pathLst>
                    </a:custGeom>
                    <a:solidFill>
                      <a:srgbClr val="00B0F0"/>
                    </a:solidFill>
                    <a:ln w="32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72" name="Forme libre : forme 264">
                      <a:extLst>
                        <a:ext uri="{FF2B5EF4-FFF2-40B4-BE49-F238E27FC236}">
                          <a16:creationId xmlns:a16="http://schemas.microsoft.com/office/drawing/2014/main" id="{48BA4E04-841D-4B6C-882B-3C5DA4770D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92969" y="4591410"/>
                      <a:ext cx="92914" cy="202420"/>
                    </a:xfrm>
                    <a:custGeom>
                      <a:avLst/>
                      <a:gdLst>
                        <a:gd name="connsiteX0" fmla="*/ 95901 w 92914"/>
                        <a:gd name="connsiteY0" fmla="*/ 77982 h 202420"/>
                        <a:gd name="connsiteX1" fmla="*/ 80636 w 92914"/>
                        <a:gd name="connsiteY1" fmla="*/ 22897 h 202420"/>
                        <a:gd name="connsiteX2" fmla="*/ 77650 w 92914"/>
                        <a:gd name="connsiteY2" fmla="*/ 17587 h 202420"/>
                        <a:gd name="connsiteX3" fmla="*/ 54753 w 92914"/>
                        <a:gd name="connsiteY3" fmla="*/ 2987 h 202420"/>
                        <a:gd name="connsiteX4" fmla="*/ 36834 w 92914"/>
                        <a:gd name="connsiteY4" fmla="*/ 0 h 202420"/>
                        <a:gd name="connsiteX5" fmla="*/ 18915 w 92914"/>
                        <a:gd name="connsiteY5" fmla="*/ 2987 h 202420"/>
                        <a:gd name="connsiteX6" fmla="*/ 0 w 92914"/>
                        <a:gd name="connsiteY6" fmla="*/ 13605 h 202420"/>
                        <a:gd name="connsiteX7" fmla="*/ 3982 w 92914"/>
                        <a:gd name="connsiteY7" fmla="*/ 21238 h 202420"/>
                        <a:gd name="connsiteX8" fmla="*/ 18915 w 92914"/>
                        <a:gd name="connsiteY8" fmla="*/ 76322 h 202420"/>
                        <a:gd name="connsiteX9" fmla="*/ 9955 w 92914"/>
                        <a:gd name="connsiteY9" fmla="*/ 96233 h 202420"/>
                        <a:gd name="connsiteX10" fmla="*/ 9955 w 92914"/>
                        <a:gd name="connsiteY10" fmla="*/ 204079 h 202420"/>
                        <a:gd name="connsiteX11" fmla="*/ 29865 w 92914"/>
                        <a:gd name="connsiteY11" fmla="*/ 204079 h 202420"/>
                        <a:gd name="connsiteX12" fmla="*/ 29865 w 92914"/>
                        <a:gd name="connsiteY12" fmla="*/ 109174 h 202420"/>
                        <a:gd name="connsiteX13" fmla="*/ 43139 w 92914"/>
                        <a:gd name="connsiteY13" fmla="*/ 109174 h 202420"/>
                        <a:gd name="connsiteX14" fmla="*/ 43139 w 92914"/>
                        <a:gd name="connsiteY14" fmla="*/ 203748 h 202420"/>
                        <a:gd name="connsiteX15" fmla="*/ 63049 w 92914"/>
                        <a:gd name="connsiteY15" fmla="*/ 203748 h 202420"/>
                        <a:gd name="connsiteX16" fmla="*/ 63049 w 92914"/>
                        <a:gd name="connsiteY16" fmla="*/ 35175 h 202420"/>
                        <a:gd name="connsiteX17" fmla="*/ 76322 w 92914"/>
                        <a:gd name="connsiteY17" fmla="*/ 83623 h 202420"/>
                        <a:gd name="connsiteX18" fmla="*/ 85946 w 92914"/>
                        <a:gd name="connsiteY18" fmla="*/ 90923 h 202420"/>
                        <a:gd name="connsiteX19" fmla="*/ 88600 w 92914"/>
                        <a:gd name="connsiteY19" fmla="*/ 90591 h 202420"/>
                        <a:gd name="connsiteX20" fmla="*/ 95901 w 92914"/>
                        <a:gd name="connsiteY20" fmla="*/ 77982 h 2024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92914" h="202420">
                          <a:moveTo>
                            <a:pt x="95901" y="77982"/>
                          </a:moveTo>
                          <a:lnTo>
                            <a:pt x="80636" y="22897"/>
                          </a:lnTo>
                          <a:cubicBezTo>
                            <a:pt x="79973" y="20906"/>
                            <a:pt x="78977" y="18915"/>
                            <a:pt x="77650" y="17587"/>
                          </a:cubicBezTo>
                          <a:cubicBezTo>
                            <a:pt x="71345" y="10951"/>
                            <a:pt x="63381" y="5973"/>
                            <a:pt x="54753" y="2987"/>
                          </a:cubicBezTo>
                          <a:cubicBezTo>
                            <a:pt x="49112" y="996"/>
                            <a:pt x="43139" y="0"/>
                            <a:pt x="36834" y="0"/>
                          </a:cubicBezTo>
                          <a:cubicBezTo>
                            <a:pt x="30529" y="0"/>
                            <a:pt x="24556" y="996"/>
                            <a:pt x="18915" y="2987"/>
                          </a:cubicBezTo>
                          <a:cubicBezTo>
                            <a:pt x="11946" y="5309"/>
                            <a:pt x="5641" y="8960"/>
                            <a:pt x="0" y="13605"/>
                          </a:cubicBezTo>
                          <a:cubicBezTo>
                            <a:pt x="1991" y="15928"/>
                            <a:pt x="3318" y="18583"/>
                            <a:pt x="3982" y="21238"/>
                          </a:cubicBezTo>
                          <a:lnTo>
                            <a:pt x="18915" y="76322"/>
                          </a:lnTo>
                          <a:cubicBezTo>
                            <a:pt x="21238" y="84618"/>
                            <a:pt x="16924" y="92914"/>
                            <a:pt x="9955" y="96233"/>
                          </a:cubicBezTo>
                          <a:lnTo>
                            <a:pt x="9955" y="204079"/>
                          </a:lnTo>
                          <a:lnTo>
                            <a:pt x="29865" y="204079"/>
                          </a:lnTo>
                          <a:lnTo>
                            <a:pt x="29865" y="109174"/>
                          </a:lnTo>
                          <a:lnTo>
                            <a:pt x="43139" y="109174"/>
                          </a:lnTo>
                          <a:lnTo>
                            <a:pt x="43139" y="203748"/>
                          </a:lnTo>
                          <a:lnTo>
                            <a:pt x="63049" y="203748"/>
                          </a:lnTo>
                          <a:lnTo>
                            <a:pt x="63049" y="35175"/>
                          </a:lnTo>
                          <a:lnTo>
                            <a:pt x="76322" y="83623"/>
                          </a:lnTo>
                          <a:cubicBezTo>
                            <a:pt x="77650" y="87937"/>
                            <a:pt x="81632" y="90923"/>
                            <a:pt x="85946" y="90923"/>
                          </a:cubicBezTo>
                          <a:cubicBezTo>
                            <a:pt x="86941" y="90923"/>
                            <a:pt x="87605" y="90923"/>
                            <a:pt x="88600" y="90591"/>
                          </a:cubicBezTo>
                          <a:cubicBezTo>
                            <a:pt x="94242" y="89264"/>
                            <a:pt x="97228" y="83291"/>
                            <a:pt x="95901" y="77982"/>
                          </a:cubicBezTo>
                          <a:close/>
                        </a:path>
                      </a:pathLst>
                    </a:custGeom>
                    <a:solidFill>
                      <a:srgbClr val="00B0F0"/>
                    </a:solidFill>
                    <a:ln w="32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125" name="Graphique 203" descr="Groupe d’hommes">
                    <a:extLst>
                      <a:ext uri="{FF2B5EF4-FFF2-40B4-BE49-F238E27FC236}">
                        <a16:creationId xmlns:a16="http://schemas.microsoft.com/office/drawing/2014/main" id="{EDB1BECE-3D05-4595-A5DA-8F990D14045E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7206125" y="4507455"/>
                    <a:ext cx="318563" cy="318563"/>
                    <a:chOff x="7206125" y="4507455"/>
                    <a:chExt cx="318563" cy="318563"/>
                  </a:xfrm>
                </p:grpSpPr>
                <p:sp>
                  <p:nvSpPr>
                    <p:cNvPr id="161" name="Forme libre : forme 266">
                      <a:extLst>
                        <a:ext uri="{FF2B5EF4-FFF2-40B4-BE49-F238E27FC236}">
                          <a16:creationId xmlns:a16="http://schemas.microsoft.com/office/drawing/2014/main" id="{49DCC7A4-DB9D-4947-95D6-C01192E2E5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25137" y="4537984"/>
                      <a:ext cx="46457" cy="46457"/>
                    </a:xfrm>
                    <a:custGeom>
                      <a:avLst/>
                      <a:gdLst>
                        <a:gd name="connsiteX0" fmla="*/ 46457 w 46457"/>
                        <a:gd name="connsiteY0" fmla="*/ 23229 h 46457"/>
                        <a:gd name="connsiteX1" fmla="*/ 23229 w 46457"/>
                        <a:gd name="connsiteY1" fmla="*/ 46457 h 46457"/>
                        <a:gd name="connsiteX2" fmla="*/ 0 w 46457"/>
                        <a:gd name="connsiteY2" fmla="*/ 23229 h 46457"/>
                        <a:gd name="connsiteX3" fmla="*/ 23229 w 46457"/>
                        <a:gd name="connsiteY3" fmla="*/ 0 h 46457"/>
                        <a:gd name="connsiteX4" fmla="*/ 46457 w 46457"/>
                        <a:gd name="connsiteY4" fmla="*/ 23229 h 464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6457" h="46457">
                          <a:moveTo>
                            <a:pt x="46457" y="23229"/>
                          </a:moveTo>
                          <a:cubicBezTo>
                            <a:pt x="46457" y="36057"/>
                            <a:pt x="36057" y="46457"/>
                            <a:pt x="23229" y="46457"/>
                          </a:cubicBezTo>
                          <a:cubicBezTo>
                            <a:pt x="10400" y="46457"/>
                            <a:pt x="0" y="36057"/>
                            <a:pt x="0" y="23229"/>
                          </a:cubicBezTo>
                          <a:cubicBezTo>
                            <a:pt x="0" y="10400"/>
                            <a:pt x="10400" y="0"/>
                            <a:pt x="23229" y="0"/>
                          </a:cubicBezTo>
                          <a:cubicBezTo>
                            <a:pt x="36057" y="0"/>
                            <a:pt x="46457" y="10400"/>
                            <a:pt x="46457" y="23229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32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62" name="Forme libre : forme 267">
                      <a:extLst>
                        <a:ext uri="{FF2B5EF4-FFF2-40B4-BE49-F238E27FC236}">
                          <a16:creationId xmlns:a16="http://schemas.microsoft.com/office/drawing/2014/main" id="{060EECF5-1B01-4E79-BF55-FE83186A6D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59219" y="4537984"/>
                      <a:ext cx="46457" cy="46457"/>
                    </a:xfrm>
                    <a:custGeom>
                      <a:avLst/>
                      <a:gdLst>
                        <a:gd name="connsiteX0" fmla="*/ 46457 w 46457"/>
                        <a:gd name="connsiteY0" fmla="*/ 23229 h 46457"/>
                        <a:gd name="connsiteX1" fmla="*/ 23229 w 46457"/>
                        <a:gd name="connsiteY1" fmla="*/ 46457 h 46457"/>
                        <a:gd name="connsiteX2" fmla="*/ 0 w 46457"/>
                        <a:gd name="connsiteY2" fmla="*/ 23229 h 46457"/>
                        <a:gd name="connsiteX3" fmla="*/ 23229 w 46457"/>
                        <a:gd name="connsiteY3" fmla="*/ 0 h 46457"/>
                        <a:gd name="connsiteX4" fmla="*/ 46457 w 46457"/>
                        <a:gd name="connsiteY4" fmla="*/ 23229 h 464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6457" h="46457">
                          <a:moveTo>
                            <a:pt x="46457" y="23229"/>
                          </a:moveTo>
                          <a:cubicBezTo>
                            <a:pt x="46457" y="36057"/>
                            <a:pt x="36057" y="46457"/>
                            <a:pt x="23229" y="46457"/>
                          </a:cubicBezTo>
                          <a:cubicBezTo>
                            <a:pt x="10400" y="46457"/>
                            <a:pt x="0" y="36057"/>
                            <a:pt x="0" y="23229"/>
                          </a:cubicBezTo>
                          <a:cubicBezTo>
                            <a:pt x="0" y="10400"/>
                            <a:pt x="10400" y="0"/>
                            <a:pt x="23229" y="0"/>
                          </a:cubicBezTo>
                          <a:cubicBezTo>
                            <a:pt x="36057" y="0"/>
                            <a:pt x="46457" y="10400"/>
                            <a:pt x="46457" y="23229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32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63" name="Forme libre : forme 268">
                      <a:extLst>
                        <a:ext uri="{FF2B5EF4-FFF2-40B4-BE49-F238E27FC236}">
                          <a16:creationId xmlns:a16="http://schemas.microsoft.com/office/drawing/2014/main" id="{79AD1280-3783-44A2-9E42-95C232C146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42178" y="4537984"/>
                      <a:ext cx="46457" cy="46457"/>
                    </a:xfrm>
                    <a:custGeom>
                      <a:avLst/>
                      <a:gdLst>
                        <a:gd name="connsiteX0" fmla="*/ 46457 w 46457"/>
                        <a:gd name="connsiteY0" fmla="*/ 23229 h 46457"/>
                        <a:gd name="connsiteX1" fmla="*/ 23229 w 46457"/>
                        <a:gd name="connsiteY1" fmla="*/ 46457 h 46457"/>
                        <a:gd name="connsiteX2" fmla="*/ 0 w 46457"/>
                        <a:gd name="connsiteY2" fmla="*/ 23229 h 46457"/>
                        <a:gd name="connsiteX3" fmla="*/ 23229 w 46457"/>
                        <a:gd name="connsiteY3" fmla="*/ 0 h 46457"/>
                        <a:gd name="connsiteX4" fmla="*/ 46457 w 46457"/>
                        <a:gd name="connsiteY4" fmla="*/ 23229 h 464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6457" h="46457">
                          <a:moveTo>
                            <a:pt x="46457" y="23229"/>
                          </a:moveTo>
                          <a:cubicBezTo>
                            <a:pt x="46457" y="36057"/>
                            <a:pt x="36057" y="46457"/>
                            <a:pt x="23229" y="46457"/>
                          </a:cubicBezTo>
                          <a:cubicBezTo>
                            <a:pt x="10400" y="46457"/>
                            <a:pt x="0" y="36057"/>
                            <a:pt x="0" y="23229"/>
                          </a:cubicBezTo>
                          <a:cubicBezTo>
                            <a:pt x="0" y="10400"/>
                            <a:pt x="10400" y="0"/>
                            <a:pt x="23229" y="0"/>
                          </a:cubicBezTo>
                          <a:cubicBezTo>
                            <a:pt x="36057" y="0"/>
                            <a:pt x="46457" y="10400"/>
                            <a:pt x="46457" y="23229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32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64" name="Forme libre : forme 269">
                      <a:extLst>
                        <a:ext uri="{FF2B5EF4-FFF2-40B4-BE49-F238E27FC236}">
                          <a16:creationId xmlns:a16="http://schemas.microsoft.com/office/drawing/2014/main" id="{6216816F-1E4E-4EF0-9635-F35DF0EC26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06667" y="4591410"/>
                      <a:ext cx="116143" cy="202420"/>
                    </a:xfrm>
                    <a:custGeom>
                      <a:avLst/>
                      <a:gdLst>
                        <a:gd name="connsiteX0" fmla="*/ 117807 w 116142"/>
                        <a:gd name="connsiteY0" fmla="*/ 77982 h 202420"/>
                        <a:gd name="connsiteX1" fmla="*/ 102874 w 116142"/>
                        <a:gd name="connsiteY1" fmla="*/ 22897 h 202420"/>
                        <a:gd name="connsiteX2" fmla="*/ 99888 w 116142"/>
                        <a:gd name="connsiteY2" fmla="*/ 17587 h 202420"/>
                        <a:gd name="connsiteX3" fmla="*/ 76991 w 116142"/>
                        <a:gd name="connsiteY3" fmla="*/ 2987 h 202420"/>
                        <a:gd name="connsiteX4" fmla="*/ 59072 w 116142"/>
                        <a:gd name="connsiteY4" fmla="*/ 0 h 202420"/>
                        <a:gd name="connsiteX5" fmla="*/ 41152 w 116142"/>
                        <a:gd name="connsiteY5" fmla="*/ 2987 h 202420"/>
                        <a:gd name="connsiteX6" fmla="*/ 18256 w 116142"/>
                        <a:gd name="connsiteY6" fmla="*/ 17587 h 202420"/>
                        <a:gd name="connsiteX7" fmla="*/ 15269 w 116142"/>
                        <a:gd name="connsiteY7" fmla="*/ 22897 h 202420"/>
                        <a:gd name="connsiteX8" fmla="*/ 337 w 116142"/>
                        <a:gd name="connsiteY8" fmla="*/ 77982 h 202420"/>
                        <a:gd name="connsiteX9" fmla="*/ 7305 w 116142"/>
                        <a:gd name="connsiteY9" fmla="*/ 90591 h 202420"/>
                        <a:gd name="connsiteX10" fmla="*/ 9960 w 116142"/>
                        <a:gd name="connsiteY10" fmla="*/ 90923 h 202420"/>
                        <a:gd name="connsiteX11" fmla="*/ 19583 w 116142"/>
                        <a:gd name="connsiteY11" fmla="*/ 83623 h 202420"/>
                        <a:gd name="connsiteX12" fmla="*/ 32857 w 116142"/>
                        <a:gd name="connsiteY12" fmla="*/ 35175 h 202420"/>
                        <a:gd name="connsiteX13" fmla="*/ 32857 w 116142"/>
                        <a:gd name="connsiteY13" fmla="*/ 204079 h 202420"/>
                        <a:gd name="connsiteX14" fmla="*/ 52767 w 116142"/>
                        <a:gd name="connsiteY14" fmla="*/ 204079 h 202420"/>
                        <a:gd name="connsiteX15" fmla="*/ 52767 w 116142"/>
                        <a:gd name="connsiteY15" fmla="*/ 109174 h 202420"/>
                        <a:gd name="connsiteX16" fmla="*/ 66040 w 116142"/>
                        <a:gd name="connsiteY16" fmla="*/ 109174 h 202420"/>
                        <a:gd name="connsiteX17" fmla="*/ 66040 w 116142"/>
                        <a:gd name="connsiteY17" fmla="*/ 203748 h 202420"/>
                        <a:gd name="connsiteX18" fmla="*/ 85950 w 116142"/>
                        <a:gd name="connsiteY18" fmla="*/ 203748 h 202420"/>
                        <a:gd name="connsiteX19" fmla="*/ 85950 w 116142"/>
                        <a:gd name="connsiteY19" fmla="*/ 35175 h 202420"/>
                        <a:gd name="connsiteX20" fmla="*/ 99224 w 116142"/>
                        <a:gd name="connsiteY20" fmla="*/ 83623 h 202420"/>
                        <a:gd name="connsiteX21" fmla="*/ 108847 w 116142"/>
                        <a:gd name="connsiteY21" fmla="*/ 90923 h 202420"/>
                        <a:gd name="connsiteX22" fmla="*/ 111502 w 116142"/>
                        <a:gd name="connsiteY22" fmla="*/ 90591 h 202420"/>
                        <a:gd name="connsiteX23" fmla="*/ 117807 w 116142"/>
                        <a:gd name="connsiteY23" fmla="*/ 77982 h 2024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</a:cxnLst>
                      <a:rect l="l" t="t" r="r" b="b"/>
                      <a:pathLst>
                        <a:path w="116142" h="202420">
                          <a:moveTo>
                            <a:pt x="117807" y="77982"/>
                          </a:moveTo>
                          <a:lnTo>
                            <a:pt x="102874" y="22897"/>
                          </a:lnTo>
                          <a:cubicBezTo>
                            <a:pt x="102210" y="20906"/>
                            <a:pt x="101215" y="18915"/>
                            <a:pt x="99888" y="17587"/>
                          </a:cubicBezTo>
                          <a:cubicBezTo>
                            <a:pt x="93583" y="10951"/>
                            <a:pt x="85619" y="5973"/>
                            <a:pt x="76991" y="2987"/>
                          </a:cubicBezTo>
                          <a:cubicBezTo>
                            <a:pt x="71350" y="996"/>
                            <a:pt x="65377" y="0"/>
                            <a:pt x="59072" y="0"/>
                          </a:cubicBezTo>
                          <a:cubicBezTo>
                            <a:pt x="52767" y="0"/>
                            <a:pt x="46794" y="996"/>
                            <a:pt x="41152" y="2987"/>
                          </a:cubicBezTo>
                          <a:cubicBezTo>
                            <a:pt x="32193" y="5973"/>
                            <a:pt x="24561" y="10951"/>
                            <a:pt x="18256" y="17587"/>
                          </a:cubicBezTo>
                          <a:cubicBezTo>
                            <a:pt x="16928" y="19247"/>
                            <a:pt x="15933" y="20906"/>
                            <a:pt x="15269" y="22897"/>
                          </a:cubicBezTo>
                          <a:lnTo>
                            <a:pt x="337" y="77982"/>
                          </a:lnTo>
                          <a:cubicBezTo>
                            <a:pt x="-991" y="83291"/>
                            <a:pt x="1664" y="89264"/>
                            <a:pt x="7305" y="90591"/>
                          </a:cubicBezTo>
                          <a:cubicBezTo>
                            <a:pt x="8301" y="90923"/>
                            <a:pt x="8964" y="90923"/>
                            <a:pt x="9960" y="90923"/>
                          </a:cubicBezTo>
                          <a:cubicBezTo>
                            <a:pt x="14274" y="90923"/>
                            <a:pt x="18256" y="87937"/>
                            <a:pt x="19583" y="83623"/>
                          </a:cubicBezTo>
                          <a:lnTo>
                            <a:pt x="32857" y="35175"/>
                          </a:lnTo>
                          <a:lnTo>
                            <a:pt x="32857" y="204079"/>
                          </a:lnTo>
                          <a:lnTo>
                            <a:pt x="52767" y="204079"/>
                          </a:lnTo>
                          <a:lnTo>
                            <a:pt x="52767" y="109174"/>
                          </a:lnTo>
                          <a:lnTo>
                            <a:pt x="66040" y="109174"/>
                          </a:lnTo>
                          <a:lnTo>
                            <a:pt x="66040" y="203748"/>
                          </a:lnTo>
                          <a:lnTo>
                            <a:pt x="85950" y="203748"/>
                          </a:lnTo>
                          <a:lnTo>
                            <a:pt x="85950" y="35175"/>
                          </a:lnTo>
                          <a:lnTo>
                            <a:pt x="99224" y="83623"/>
                          </a:lnTo>
                          <a:cubicBezTo>
                            <a:pt x="100551" y="87937"/>
                            <a:pt x="104533" y="90923"/>
                            <a:pt x="108847" y="90923"/>
                          </a:cubicBezTo>
                          <a:cubicBezTo>
                            <a:pt x="109843" y="90923"/>
                            <a:pt x="110506" y="90923"/>
                            <a:pt x="111502" y="90591"/>
                          </a:cubicBezTo>
                          <a:cubicBezTo>
                            <a:pt x="116148" y="89264"/>
                            <a:pt x="119134" y="83291"/>
                            <a:pt x="117807" y="77982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32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65" name="Forme libre : forme 270">
                      <a:extLst>
                        <a:ext uri="{FF2B5EF4-FFF2-40B4-BE49-F238E27FC236}">
                          <a16:creationId xmlns:a16="http://schemas.microsoft.com/office/drawing/2014/main" id="{F685A982-29C0-4482-B599-B37A2FC403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23044" y="4591078"/>
                      <a:ext cx="92914" cy="202420"/>
                    </a:xfrm>
                    <a:custGeom>
                      <a:avLst/>
                      <a:gdLst>
                        <a:gd name="connsiteX0" fmla="*/ 76991 w 92914"/>
                        <a:gd name="connsiteY0" fmla="*/ 76654 h 202420"/>
                        <a:gd name="connsiteX1" fmla="*/ 91923 w 92914"/>
                        <a:gd name="connsiteY1" fmla="*/ 21569 h 202420"/>
                        <a:gd name="connsiteX2" fmla="*/ 95905 w 92914"/>
                        <a:gd name="connsiteY2" fmla="*/ 13605 h 202420"/>
                        <a:gd name="connsiteX3" fmla="*/ 76991 w 92914"/>
                        <a:gd name="connsiteY3" fmla="*/ 2987 h 202420"/>
                        <a:gd name="connsiteX4" fmla="*/ 59072 w 92914"/>
                        <a:gd name="connsiteY4" fmla="*/ 0 h 202420"/>
                        <a:gd name="connsiteX5" fmla="*/ 41152 w 92914"/>
                        <a:gd name="connsiteY5" fmla="*/ 2987 h 202420"/>
                        <a:gd name="connsiteX6" fmla="*/ 18256 w 92914"/>
                        <a:gd name="connsiteY6" fmla="*/ 17587 h 202420"/>
                        <a:gd name="connsiteX7" fmla="*/ 15269 w 92914"/>
                        <a:gd name="connsiteY7" fmla="*/ 22897 h 202420"/>
                        <a:gd name="connsiteX8" fmla="*/ 337 w 92914"/>
                        <a:gd name="connsiteY8" fmla="*/ 78313 h 202420"/>
                        <a:gd name="connsiteX9" fmla="*/ 7305 w 92914"/>
                        <a:gd name="connsiteY9" fmla="*/ 90923 h 202420"/>
                        <a:gd name="connsiteX10" fmla="*/ 9960 w 92914"/>
                        <a:gd name="connsiteY10" fmla="*/ 91255 h 202420"/>
                        <a:gd name="connsiteX11" fmla="*/ 19583 w 92914"/>
                        <a:gd name="connsiteY11" fmla="*/ 83955 h 202420"/>
                        <a:gd name="connsiteX12" fmla="*/ 32857 w 92914"/>
                        <a:gd name="connsiteY12" fmla="*/ 35507 h 202420"/>
                        <a:gd name="connsiteX13" fmla="*/ 32857 w 92914"/>
                        <a:gd name="connsiteY13" fmla="*/ 204411 h 202420"/>
                        <a:gd name="connsiteX14" fmla="*/ 52767 w 92914"/>
                        <a:gd name="connsiteY14" fmla="*/ 204411 h 202420"/>
                        <a:gd name="connsiteX15" fmla="*/ 52767 w 92914"/>
                        <a:gd name="connsiteY15" fmla="*/ 109506 h 202420"/>
                        <a:gd name="connsiteX16" fmla="*/ 66040 w 92914"/>
                        <a:gd name="connsiteY16" fmla="*/ 109506 h 202420"/>
                        <a:gd name="connsiteX17" fmla="*/ 66040 w 92914"/>
                        <a:gd name="connsiteY17" fmla="*/ 204079 h 202420"/>
                        <a:gd name="connsiteX18" fmla="*/ 85950 w 92914"/>
                        <a:gd name="connsiteY18" fmla="*/ 204079 h 202420"/>
                        <a:gd name="connsiteX19" fmla="*/ 85950 w 92914"/>
                        <a:gd name="connsiteY19" fmla="*/ 96564 h 202420"/>
                        <a:gd name="connsiteX20" fmla="*/ 76991 w 92914"/>
                        <a:gd name="connsiteY20" fmla="*/ 76654 h 2024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92914" h="202420">
                          <a:moveTo>
                            <a:pt x="76991" y="76654"/>
                          </a:moveTo>
                          <a:lnTo>
                            <a:pt x="91923" y="21569"/>
                          </a:lnTo>
                          <a:cubicBezTo>
                            <a:pt x="92587" y="18583"/>
                            <a:pt x="94246" y="15928"/>
                            <a:pt x="95905" y="13605"/>
                          </a:cubicBezTo>
                          <a:cubicBezTo>
                            <a:pt x="90596" y="8960"/>
                            <a:pt x="83959" y="5309"/>
                            <a:pt x="76991" y="2987"/>
                          </a:cubicBezTo>
                          <a:cubicBezTo>
                            <a:pt x="71350" y="996"/>
                            <a:pt x="65377" y="0"/>
                            <a:pt x="59072" y="0"/>
                          </a:cubicBezTo>
                          <a:cubicBezTo>
                            <a:pt x="52767" y="0"/>
                            <a:pt x="46794" y="996"/>
                            <a:pt x="41152" y="2987"/>
                          </a:cubicBezTo>
                          <a:cubicBezTo>
                            <a:pt x="32193" y="5973"/>
                            <a:pt x="24561" y="10951"/>
                            <a:pt x="18256" y="17587"/>
                          </a:cubicBezTo>
                          <a:cubicBezTo>
                            <a:pt x="16928" y="19247"/>
                            <a:pt x="15933" y="20906"/>
                            <a:pt x="15269" y="22897"/>
                          </a:cubicBezTo>
                          <a:lnTo>
                            <a:pt x="337" y="78313"/>
                          </a:lnTo>
                          <a:cubicBezTo>
                            <a:pt x="-991" y="83623"/>
                            <a:pt x="1664" y="89596"/>
                            <a:pt x="7305" y="90923"/>
                          </a:cubicBezTo>
                          <a:cubicBezTo>
                            <a:pt x="8301" y="91255"/>
                            <a:pt x="8964" y="91255"/>
                            <a:pt x="9960" y="91255"/>
                          </a:cubicBezTo>
                          <a:cubicBezTo>
                            <a:pt x="14274" y="91255"/>
                            <a:pt x="18256" y="88268"/>
                            <a:pt x="19583" y="83955"/>
                          </a:cubicBezTo>
                          <a:lnTo>
                            <a:pt x="32857" y="35507"/>
                          </a:lnTo>
                          <a:lnTo>
                            <a:pt x="32857" y="204411"/>
                          </a:lnTo>
                          <a:lnTo>
                            <a:pt x="52767" y="204411"/>
                          </a:lnTo>
                          <a:lnTo>
                            <a:pt x="52767" y="109506"/>
                          </a:lnTo>
                          <a:lnTo>
                            <a:pt x="66040" y="109506"/>
                          </a:lnTo>
                          <a:lnTo>
                            <a:pt x="66040" y="204079"/>
                          </a:lnTo>
                          <a:lnTo>
                            <a:pt x="85950" y="204079"/>
                          </a:lnTo>
                          <a:lnTo>
                            <a:pt x="85950" y="96564"/>
                          </a:lnTo>
                          <a:cubicBezTo>
                            <a:pt x="78982" y="93246"/>
                            <a:pt x="75000" y="84950"/>
                            <a:pt x="76991" y="76654"/>
                          </a:cubicBezTo>
                          <a:close/>
                        </a:path>
                      </a:pathLst>
                    </a:custGeom>
                    <a:solidFill>
                      <a:srgbClr val="00B0F0"/>
                    </a:solidFill>
                    <a:ln w="32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66" name="Forme libre : forme 271">
                      <a:extLst>
                        <a:ext uri="{FF2B5EF4-FFF2-40B4-BE49-F238E27FC236}">
                          <a16:creationId xmlns:a16="http://schemas.microsoft.com/office/drawing/2014/main" id="{F40A192A-3F55-4A51-8747-9D24FF550D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11532" y="4591410"/>
                      <a:ext cx="92914" cy="202420"/>
                    </a:xfrm>
                    <a:custGeom>
                      <a:avLst/>
                      <a:gdLst>
                        <a:gd name="connsiteX0" fmla="*/ 95901 w 92914"/>
                        <a:gd name="connsiteY0" fmla="*/ 77982 h 202420"/>
                        <a:gd name="connsiteX1" fmla="*/ 80636 w 92914"/>
                        <a:gd name="connsiteY1" fmla="*/ 22897 h 202420"/>
                        <a:gd name="connsiteX2" fmla="*/ 77650 w 92914"/>
                        <a:gd name="connsiteY2" fmla="*/ 17587 h 202420"/>
                        <a:gd name="connsiteX3" fmla="*/ 54753 w 92914"/>
                        <a:gd name="connsiteY3" fmla="*/ 2987 h 202420"/>
                        <a:gd name="connsiteX4" fmla="*/ 36834 w 92914"/>
                        <a:gd name="connsiteY4" fmla="*/ 0 h 202420"/>
                        <a:gd name="connsiteX5" fmla="*/ 18915 w 92914"/>
                        <a:gd name="connsiteY5" fmla="*/ 2987 h 202420"/>
                        <a:gd name="connsiteX6" fmla="*/ 0 w 92914"/>
                        <a:gd name="connsiteY6" fmla="*/ 13605 h 202420"/>
                        <a:gd name="connsiteX7" fmla="*/ 3982 w 92914"/>
                        <a:gd name="connsiteY7" fmla="*/ 21238 h 202420"/>
                        <a:gd name="connsiteX8" fmla="*/ 18915 w 92914"/>
                        <a:gd name="connsiteY8" fmla="*/ 76322 h 202420"/>
                        <a:gd name="connsiteX9" fmla="*/ 9955 w 92914"/>
                        <a:gd name="connsiteY9" fmla="*/ 96233 h 202420"/>
                        <a:gd name="connsiteX10" fmla="*/ 9955 w 92914"/>
                        <a:gd name="connsiteY10" fmla="*/ 204079 h 202420"/>
                        <a:gd name="connsiteX11" fmla="*/ 29865 w 92914"/>
                        <a:gd name="connsiteY11" fmla="*/ 204079 h 202420"/>
                        <a:gd name="connsiteX12" fmla="*/ 29865 w 92914"/>
                        <a:gd name="connsiteY12" fmla="*/ 109174 h 202420"/>
                        <a:gd name="connsiteX13" fmla="*/ 43139 w 92914"/>
                        <a:gd name="connsiteY13" fmla="*/ 109174 h 202420"/>
                        <a:gd name="connsiteX14" fmla="*/ 43139 w 92914"/>
                        <a:gd name="connsiteY14" fmla="*/ 203748 h 202420"/>
                        <a:gd name="connsiteX15" fmla="*/ 63049 w 92914"/>
                        <a:gd name="connsiteY15" fmla="*/ 203748 h 202420"/>
                        <a:gd name="connsiteX16" fmla="*/ 63049 w 92914"/>
                        <a:gd name="connsiteY16" fmla="*/ 35175 h 202420"/>
                        <a:gd name="connsiteX17" fmla="*/ 76322 w 92914"/>
                        <a:gd name="connsiteY17" fmla="*/ 83623 h 202420"/>
                        <a:gd name="connsiteX18" fmla="*/ 85946 w 92914"/>
                        <a:gd name="connsiteY18" fmla="*/ 90923 h 202420"/>
                        <a:gd name="connsiteX19" fmla="*/ 88600 w 92914"/>
                        <a:gd name="connsiteY19" fmla="*/ 90591 h 202420"/>
                        <a:gd name="connsiteX20" fmla="*/ 95901 w 92914"/>
                        <a:gd name="connsiteY20" fmla="*/ 77982 h 2024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92914" h="202420">
                          <a:moveTo>
                            <a:pt x="95901" y="77982"/>
                          </a:moveTo>
                          <a:lnTo>
                            <a:pt x="80636" y="22897"/>
                          </a:lnTo>
                          <a:cubicBezTo>
                            <a:pt x="79973" y="20906"/>
                            <a:pt x="78977" y="18915"/>
                            <a:pt x="77650" y="17587"/>
                          </a:cubicBezTo>
                          <a:cubicBezTo>
                            <a:pt x="71345" y="10951"/>
                            <a:pt x="63381" y="5973"/>
                            <a:pt x="54753" y="2987"/>
                          </a:cubicBezTo>
                          <a:cubicBezTo>
                            <a:pt x="49112" y="996"/>
                            <a:pt x="43139" y="0"/>
                            <a:pt x="36834" y="0"/>
                          </a:cubicBezTo>
                          <a:cubicBezTo>
                            <a:pt x="30529" y="0"/>
                            <a:pt x="24556" y="996"/>
                            <a:pt x="18915" y="2987"/>
                          </a:cubicBezTo>
                          <a:cubicBezTo>
                            <a:pt x="11946" y="5309"/>
                            <a:pt x="5641" y="8960"/>
                            <a:pt x="0" y="13605"/>
                          </a:cubicBezTo>
                          <a:cubicBezTo>
                            <a:pt x="1991" y="15928"/>
                            <a:pt x="3318" y="18583"/>
                            <a:pt x="3982" y="21238"/>
                          </a:cubicBezTo>
                          <a:lnTo>
                            <a:pt x="18915" y="76322"/>
                          </a:lnTo>
                          <a:cubicBezTo>
                            <a:pt x="21238" y="84618"/>
                            <a:pt x="16924" y="92914"/>
                            <a:pt x="9955" y="96233"/>
                          </a:cubicBezTo>
                          <a:lnTo>
                            <a:pt x="9955" y="204079"/>
                          </a:lnTo>
                          <a:lnTo>
                            <a:pt x="29865" y="204079"/>
                          </a:lnTo>
                          <a:lnTo>
                            <a:pt x="29865" y="109174"/>
                          </a:lnTo>
                          <a:lnTo>
                            <a:pt x="43139" y="109174"/>
                          </a:lnTo>
                          <a:lnTo>
                            <a:pt x="43139" y="203748"/>
                          </a:lnTo>
                          <a:lnTo>
                            <a:pt x="63049" y="203748"/>
                          </a:lnTo>
                          <a:lnTo>
                            <a:pt x="63049" y="35175"/>
                          </a:lnTo>
                          <a:lnTo>
                            <a:pt x="76322" y="83623"/>
                          </a:lnTo>
                          <a:cubicBezTo>
                            <a:pt x="77650" y="87937"/>
                            <a:pt x="81632" y="90923"/>
                            <a:pt x="85946" y="90923"/>
                          </a:cubicBezTo>
                          <a:cubicBezTo>
                            <a:pt x="86941" y="90923"/>
                            <a:pt x="87605" y="90923"/>
                            <a:pt x="88600" y="90591"/>
                          </a:cubicBezTo>
                          <a:cubicBezTo>
                            <a:pt x="94242" y="89264"/>
                            <a:pt x="97228" y="83291"/>
                            <a:pt x="95901" y="77982"/>
                          </a:cubicBezTo>
                          <a:close/>
                        </a:path>
                      </a:pathLst>
                    </a:custGeom>
                    <a:solidFill>
                      <a:srgbClr val="00B0F0"/>
                    </a:solidFill>
                    <a:ln w="32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126" name="Graphique 232" descr="Groupe d’hommes">
                    <a:extLst>
                      <a:ext uri="{FF2B5EF4-FFF2-40B4-BE49-F238E27FC236}">
                        <a16:creationId xmlns:a16="http://schemas.microsoft.com/office/drawing/2014/main" id="{78D30F73-E465-4784-AFBE-07DE09D7A91C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7524703" y="3328323"/>
                    <a:ext cx="318563" cy="318563"/>
                    <a:chOff x="7524703" y="3328323"/>
                    <a:chExt cx="318563" cy="318563"/>
                  </a:xfrm>
                </p:grpSpPr>
                <p:sp>
                  <p:nvSpPr>
                    <p:cNvPr id="155" name="Forme libre : forme 273">
                      <a:extLst>
                        <a:ext uri="{FF2B5EF4-FFF2-40B4-BE49-F238E27FC236}">
                          <a16:creationId xmlns:a16="http://schemas.microsoft.com/office/drawing/2014/main" id="{11F7A585-8489-4221-9891-9A1B7D2B84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43715" y="3358852"/>
                      <a:ext cx="46457" cy="46457"/>
                    </a:xfrm>
                    <a:custGeom>
                      <a:avLst/>
                      <a:gdLst>
                        <a:gd name="connsiteX0" fmla="*/ 46457 w 46457"/>
                        <a:gd name="connsiteY0" fmla="*/ 23229 h 46457"/>
                        <a:gd name="connsiteX1" fmla="*/ 23229 w 46457"/>
                        <a:gd name="connsiteY1" fmla="*/ 46457 h 46457"/>
                        <a:gd name="connsiteX2" fmla="*/ 0 w 46457"/>
                        <a:gd name="connsiteY2" fmla="*/ 23229 h 46457"/>
                        <a:gd name="connsiteX3" fmla="*/ 23229 w 46457"/>
                        <a:gd name="connsiteY3" fmla="*/ 0 h 46457"/>
                        <a:gd name="connsiteX4" fmla="*/ 46457 w 46457"/>
                        <a:gd name="connsiteY4" fmla="*/ 23229 h 464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6457" h="46457">
                          <a:moveTo>
                            <a:pt x="46457" y="23229"/>
                          </a:moveTo>
                          <a:cubicBezTo>
                            <a:pt x="46457" y="36057"/>
                            <a:pt x="36057" y="46457"/>
                            <a:pt x="23229" y="46457"/>
                          </a:cubicBezTo>
                          <a:cubicBezTo>
                            <a:pt x="10400" y="46457"/>
                            <a:pt x="0" y="36057"/>
                            <a:pt x="0" y="23229"/>
                          </a:cubicBezTo>
                          <a:cubicBezTo>
                            <a:pt x="0" y="10400"/>
                            <a:pt x="10400" y="0"/>
                            <a:pt x="23229" y="0"/>
                          </a:cubicBezTo>
                          <a:cubicBezTo>
                            <a:pt x="36057" y="0"/>
                            <a:pt x="46457" y="10400"/>
                            <a:pt x="46457" y="23229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32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56" name="Forme libre : forme 274">
                      <a:extLst>
                        <a:ext uri="{FF2B5EF4-FFF2-40B4-BE49-F238E27FC236}">
                          <a16:creationId xmlns:a16="http://schemas.microsoft.com/office/drawing/2014/main" id="{5E2402AA-F1F5-4234-B39C-4880064935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7797" y="3358852"/>
                      <a:ext cx="46457" cy="46457"/>
                    </a:xfrm>
                    <a:custGeom>
                      <a:avLst/>
                      <a:gdLst>
                        <a:gd name="connsiteX0" fmla="*/ 46457 w 46457"/>
                        <a:gd name="connsiteY0" fmla="*/ 23229 h 46457"/>
                        <a:gd name="connsiteX1" fmla="*/ 23229 w 46457"/>
                        <a:gd name="connsiteY1" fmla="*/ 46457 h 46457"/>
                        <a:gd name="connsiteX2" fmla="*/ 0 w 46457"/>
                        <a:gd name="connsiteY2" fmla="*/ 23229 h 46457"/>
                        <a:gd name="connsiteX3" fmla="*/ 23229 w 46457"/>
                        <a:gd name="connsiteY3" fmla="*/ 0 h 46457"/>
                        <a:gd name="connsiteX4" fmla="*/ 46457 w 46457"/>
                        <a:gd name="connsiteY4" fmla="*/ 23229 h 464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6457" h="46457">
                          <a:moveTo>
                            <a:pt x="46457" y="23229"/>
                          </a:moveTo>
                          <a:cubicBezTo>
                            <a:pt x="46457" y="36057"/>
                            <a:pt x="36057" y="46457"/>
                            <a:pt x="23229" y="46457"/>
                          </a:cubicBezTo>
                          <a:cubicBezTo>
                            <a:pt x="10400" y="46457"/>
                            <a:pt x="0" y="36057"/>
                            <a:pt x="0" y="23229"/>
                          </a:cubicBezTo>
                          <a:cubicBezTo>
                            <a:pt x="0" y="10400"/>
                            <a:pt x="10400" y="0"/>
                            <a:pt x="23229" y="0"/>
                          </a:cubicBezTo>
                          <a:cubicBezTo>
                            <a:pt x="36057" y="0"/>
                            <a:pt x="46457" y="10400"/>
                            <a:pt x="46457" y="23229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32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57" name="Forme libre : forme 275">
                      <a:extLst>
                        <a:ext uri="{FF2B5EF4-FFF2-40B4-BE49-F238E27FC236}">
                          <a16:creationId xmlns:a16="http://schemas.microsoft.com/office/drawing/2014/main" id="{AD543740-C33B-43DB-A21E-7D3DCCD5E5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60756" y="3358852"/>
                      <a:ext cx="46457" cy="46457"/>
                    </a:xfrm>
                    <a:custGeom>
                      <a:avLst/>
                      <a:gdLst>
                        <a:gd name="connsiteX0" fmla="*/ 46457 w 46457"/>
                        <a:gd name="connsiteY0" fmla="*/ 23229 h 46457"/>
                        <a:gd name="connsiteX1" fmla="*/ 23229 w 46457"/>
                        <a:gd name="connsiteY1" fmla="*/ 46457 h 46457"/>
                        <a:gd name="connsiteX2" fmla="*/ 0 w 46457"/>
                        <a:gd name="connsiteY2" fmla="*/ 23229 h 46457"/>
                        <a:gd name="connsiteX3" fmla="*/ 23229 w 46457"/>
                        <a:gd name="connsiteY3" fmla="*/ 0 h 46457"/>
                        <a:gd name="connsiteX4" fmla="*/ 46457 w 46457"/>
                        <a:gd name="connsiteY4" fmla="*/ 23229 h 464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6457" h="46457">
                          <a:moveTo>
                            <a:pt x="46457" y="23229"/>
                          </a:moveTo>
                          <a:cubicBezTo>
                            <a:pt x="46457" y="36057"/>
                            <a:pt x="36057" y="46457"/>
                            <a:pt x="23229" y="46457"/>
                          </a:cubicBezTo>
                          <a:cubicBezTo>
                            <a:pt x="10400" y="46457"/>
                            <a:pt x="0" y="36057"/>
                            <a:pt x="0" y="23229"/>
                          </a:cubicBezTo>
                          <a:cubicBezTo>
                            <a:pt x="0" y="10400"/>
                            <a:pt x="10400" y="0"/>
                            <a:pt x="23229" y="0"/>
                          </a:cubicBezTo>
                          <a:cubicBezTo>
                            <a:pt x="36057" y="0"/>
                            <a:pt x="46457" y="10400"/>
                            <a:pt x="46457" y="23229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32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58" name="Forme libre : forme 276">
                      <a:extLst>
                        <a:ext uri="{FF2B5EF4-FFF2-40B4-BE49-F238E27FC236}">
                          <a16:creationId xmlns:a16="http://schemas.microsoft.com/office/drawing/2014/main" id="{0C9D8A6A-0E30-4C1D-833D-7778211BDF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25245" y="3412278"/>
                      <a:ext cx="116143" cy="202420"/>
                    </a:xfrm>
                    <a:custGeom>
                      <a:avLst/>
                      <a:gdLst>
                        <a:gd name="connsiteX0" fmla="*/ 117807 w 116142"/>
                        <a:gd name="connsiteY0" fmla="*/ 77982 h 202420"/>
                        <a:gd name="connsiteX1" fmla="*/ 102874 w 116142"/>
                        <a:gd name="connsiteY1" fmla="*/ 22897 h 202420"/>
                        <a:gd name="connsiteX2" fmla="*/ 99888 w 116142"/>
                        <a:gd name="connsiteY2" fmla="*/ 17587 h 202420"/>
                        <a:gd name="connsiteX3" fmla="*/ 76991 w 116142"/>
                        <a:gd name="connsiteY3" fmla="*/ 2987 h 202420"/>
                        <a:gd name="connsiteX4" fmla="*/ 59072 w 116142"/>
                        <a:gd name="connsiteY4" fmla="*/ 0 h 202420"/>
                        <a:gd name="connsiteX5" fmla="*/ 41152 w 116142"/>
                        <a:gd name="connsiteY5" fmla="*/ 2987 h 202420"/>
                        <a:gd name="connsiteX6" fmla="*/ 18256 w 116142"/>
                        <a:gd name="connsiteY6" fmla="*/ 17587 h 202420"/>
                        <a:gd name="connsiteX7" fmla="*/ 15269 w 116142"/>
                        <a:gd name="connsiteY7" fmla="*/ 22897 h 202420"/>
                        <a:gd name="connsiteX8" fmla="*/ 337 w 116142"/>
                        <a:gd name="connsiteY8" fmla="*/ 77982 h 202420"/>
                        <a:gd name="connsiteX9" fmla="*/ 7305 w 116142"/>
                        <a:gd name="connsiteY9" fmla="*/ 90591 h 202420"/>
                        <a:gd name="connsiteX10" fmla="*/ 9960 w 116142"/>
                        <a:gd name="connsiteY10" fmla="*/ 90923 h 202420"/>
                        <a:gd name="connsiteX11" fmla="*/ 19583 w 116142"/>
                        <a:gd name="connsiteY11" fmla="*/ 83623 h 202420"/>
                        <a:gd name="connsiteX12" fmla="*/ 32857 w 116142"/>
                        <a:gd name="connsiteY12" fmla="*/ 35175 h 202420"/>
                        <a:gd name="connsiteX13" fmla="*/ 32857 w 116142"/>
                        <a:gd name="connsiteY13" fmla="*/ 204079 h 202420"/>
                        <a:gd name="connsiteX14" fmla="*/ 52767 w 116142"/>
                        <a:gd name="connsiteY14" fmla="*/ 204079 h 202420"/>
                        <a:gd name="connsiteX15" fmla="*/ 52767 w 116142"/>
                        <a:gd name="connsiteY15" fmla="*/ 109174 h 202420"/>
                        <a:gd name="connsiteX16" fmla="*/ 66040 w 116142"/>
                        <a:gd name="connsiteY16" fmla="*/ 109174 h 202420"/>
                        <a:gd name="connsiteX17" fmla="*/ 66040 w 116142"/>
                        <a:gd name="connsiteY17" fmla="*/ 203748 h 202420"/>
                        <a:gd name="connsiteX18" fmla="*/ 85950 w 116142"/>
                        <a:gd name="connsiteY18" fmla="*/ 203748 h 202420"/>
                        <a:gd name="connsiteX19" fmla="*/ 85950 w 116142"/>
                        <a:gd name="connsiteY19" fmla="*/ 35175 h 202420"/>
                        <a:gd name="connsiteX20" fmla="*/ 99224 w 116142"/>
                        <a:gd name="connsiteY20" fmla="*/ 83623 h 202420"/>
                        <a:gd name="connsiteX21" fmla="*/ 108847 w 116142"/>
                        <a:gd name="connsiteY21" fmla="*/ 90923 h 202420"/>
                        <a:gd name="connsiteX22" fmla="*/ 111502 w 116142"/>
                        <a:gd name="connsiteY22" fmla="*/ 90591 h 202420"/>
                        <a:gd name="connsiteX23" fmla="*/ 117807 w 116142"/>
                        <a:gd name="connsiteY23" fmla="*/ 77982 h 2024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</a:cxnLst>
                      <a:rect l="l" t="t" r="r" b="b"/>
                      <a:pathLst>
                        <a:path w="116142" h="202420">
                          <a:moveTo>
                            <a:pt x="117807" y="77982"/>
                          </a:moveTo>
                          <a:lnTo>
                            <a:pt x="102874" y="22897"/>
                          </a:lnTo>
                          <a:cubicBezTo>
                            <a:pt x="102210" y="20906"/>
                            <a:pt x="101215" y="18915"/>
                            <a:pt x="99888" y="17587"/>
                          </a:cubicBezTo>
                          <a:cubicBezTo>
                            <a:pt x="93583" y="10951"/>
                            <a:pt x="85619" y="5973"/>
                            <a:pt x="76991" y="2987"/>
                          </a:cubicBezTo>
                          <a:cubicBezTo>
                            <a:pt x="71350" y="996"/>
                            <a:pt x="65377" y="0"/>
                            <a:pt x="59072" y="0"/>
                          </a:cubicBezTo>
                          <a:cubicBezTo>
                            <a:pt x="52767" y="0"/>
                            <a:pt x="46794" y="996"/>
                            <a:pt x="41152" y="2987"/>
                          </a:cubicBezTo>
                          <a:cubicBezTo>
                            <a:pt x="32193" y="5973"/>
                            <a:pt x="24561" y="10951"/>
                            <a:pt x="18256" y="17587"/>
                          </a:cubicBezTo>
                          <a:cubicBezTo>
                            <a:pt x="16928" y="19247"/>
                            <a:pt x="15933" y="20906"/>
                            <a:pt x="15269" y="22897"/>
                          </a:cubicBezTo>
                          <a:lnTo>
                            <a:pt x="337" y="77982"/>
                          </a:lnTo>
                          <a:cubicBezTo>
                            <a:pt x="-991" y="83291"/>
                            <a:pt x="1664" y="89264"/>
                            <a:pt x="7305" y="90591"/>
                          </a:cubicBezTo>
                          <a:cubicBezTo>
                            <a:pt x="8301" y="90923"/>
                            <a:pt x="8964" y="90923"/>
                            <a:pt x="9960" y="90923"/>
                          </a:cubicBezTo>
                          <a:cubicBezTo>
                            <a:pt x="14274" y="90923"/>
                            <a:pt x="18256" y="87937"/>
                            <a:pt x="19583" y="83623"/>
                          </a:cubicBezTo>
                          <a:lnTo>
                            <a:pt x="32857" y="35175"/>
                          </a:lnTo>
                          <a:lnTo>
                            <a:pt x="32857" y="204079"/>
                          </a:lnTo>
                          <a:lnTo>
                            <a:pt x="52767" y="204079"/>
                          </a:lnTo>
                          <a:lnTo>
                            <a:pt x="52767" y="109174"/>
                          </a:lnTo>
                          <a:lnTo>
                            <a:pt x="66040" y="109174"/>
                          </a:lnTo>
                          <a:lnTo>
                            <a:pt x="66040" y="203748"/>
                          </a:lnTo>
                          <a:lnTo>
                            <a:pt x="85950" y="203748"/>
                          </a:lnTo>
                          <a:lnTo>
                            <a:pt x="85950" y="35175"/>
                          </a:lnTo>
                          <a:lnTo>
                            <a:pt x="99224" y="83623"/>
                          </a:lnTo>
                          <a:cubicBezTo>
                            <a:pt x="100551" y="87937"/>
                            <a:pt x="104533" y="90923"/>
                            <a:pt x="108847" y="90923"/>
                          </a:cubicBezTo>
                          <a:cubicBezTo>
                            <a:pt x="109843" y="90923"/>
                            <a:pt x="110506" y="90923"/>
                            <a:pt x="111502" y="90591"/>
                          </a:cubicBezTo>
                          <a:cubicBezTo>
                            <a:pt x="116148" y="89264"/>
                            <a:pt x="119134" y="83291"/>
                            <a:pt x="117807" y="77982"/>
                          </a:cubicBezTo>
                          <a:close/>
                        </a:path>
                      </a:pathLst>
                    </a:custGeom>
                    <a:solidFill>
                      <a:srgbClr val="00B0F0"/>
                    </a:solidFill>
                    <a:ln w="32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59" name="Forme libre : forme 277">
                      <a:extLst>
                        <a:ext uri="{FF2B5EF4-FFF2-40B4-BE49-F238E27FC236}">
                          <a16:creationId xmlns:a16="http://schemas.microsoft.com/office/drawing/2014/main" id="{CBB09E15-CF7F-499B-932A-1776FD718A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1622" y="3411946"/>
                      <a:ext cx="92914" cy="202420"/>
                    </a:xfrm>
                    <a:custGeom>
                      <a:avLst/>
                      <a:gdLst>
                        <a:gd name="connsiteX0" fmla="*/ 76991 w 92914"/>
                        <a:gd name="connsiteY0" fmla="*/ 76654 h 202420"/>
                        <a:gd name="connsiteX1" fmla="*/ 91923 w 92914"/>
                        <a:gd name="connsiteY1" fmla="*/ 21569 h 202420"/>
                        <a:gd name="connsiteX2" fmla="*/ 95905 w 92914"/>
                        <a:gd name="connsiteY2" fmla="*/ 13605 h 202420"/>
                        <a:gd name="connsiteX3" fmla="*/ 76991 w 92914"/>
                        <a:gd name="connsiteY3" fmla="*/ 2987 h 202420"/>
                        <a:gd name="connsiteX4" fmla="*/ 59072 w 92914"/>
                        <a:gd name="connsiteY4" fmla="*/ 0 h 202420"/>
                        <a:gd name="connsiteX5" fmla="*/ 41152 w 92914"/>
                        <a:gd name="connsiteY5" fmla="*/ 2987 h 202420"/>
                        <a:gd name="connsiteX6" fmla="*/ 18256 w 92914"/>
                        <a:gd name="connsiteY6" fmla="*/ 17587 h 202420"/>
                        <a:gd name="connsiteX7" fmla="*/ 15269 w 92914"/>
                        <a:gd name="connsiteY7" fmla="*/ 22897 h 202420"/>
                        <a:gd name="connsiteX8" fmla="*/ 337 w 92914"/>
                        <a:gd name="connsiteY8" fmla="*/ 78313 h 202420"/>
                        <a:gd name="connsiteX9" fmla="*/ 7305 w 92914"/>
                        <a:gd name="connsiteY9" fmla="*/ 90923 h 202420"/>
                        <a:gd name="connsiteX10" fmla="*/ 9960 w 92914"/>
                        <a:gd name="connsiteY10" fmla="*/ 91255 h 202420"/>
                        <a:gd name="connsiteX11" fmla="*/ 19583 w 92914"/>
                        <a:gd name="connsiteY11" fmla="*/ 83955 h 202420"/>
                        <a:gd name="connsiteX12" fmla="*/ 32857 w 92914"/>
                        <a:gd name="connsiteY12" fmla="*/ 35507 h 202420"/>
                        <a:gd name="connsiteX13" fmla="*/ 32857 w 92914"/>
                        <a:gd name="connsiteY13" fmla="*/ 204411 h 202420"/>
                        <a:gd name="connsiteX14" fmla="*/ 52767 w 92914"/>
                        <a:gd name="connsiteY14" fmla="*/ 204411 h 202420"/>
                        <a:gd name="connsiteX15" fmla="*/ 52767 w 92914"/>
                        <a:gd name="connsiteY15" fmla="*/ 109506 h 202420"/>
                        <a:gd name="connsiteX16" fmla="*/ 66040 w 92914"/>
                        <a:gd name="connsiteY16" fmla="*/ 109506 h 202420"/>
                        <a:gd name="connsiteX17" fmla="*/ 66040 w 92914"/>
                        <a:gd name="connsiteY17" fmla="*/ 204079 h 202420"/>
                        <a:gd name="connsiteX18" fmla="*/ 85950 w 92914"/>
                        <a:gd name="connsiteY18" fmla="*/ 204079 h 202420"/>
                        <a:gd name="connsiteX19" fmla="*/ 85950 w 92914"/>
                        <a:gd name="connsiteY19" fmla="*/ 96564 h 202420"/>
                        <a:gd name="connsiteX20" fmla="*/ 76991 w 92914"/>
                        <a:gd name="connsiteY20" fmla="*/ 76654 h 2024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92914" h="202420">
                          <a:moveTo>
                            <a:pt x="76991" y="76654"/>
                          </a:moveTo>
                          <a:lnTo>
                            <a:pt x="91923" y="21569"/>
                          </a:lnTo>
                          <a:cubicBezTo>
                            <a:pt x="92587" y="18583"/>
                            <a:pt x="94246" y="15928"/>
                            <a:pt x="95905" y="13605"/>
                          </a:cubicBezTo>
                          <a:cubicBezTo>
                            <a:pt x="90596" y="8960"/>
                            <a:pt x="83959" y="5309"/>
                            <a:pt x="76991" y="2987"/>
                          </a:cubicBezTo>
                          <a:cubicBezTo>
                            <a:pt x="71350" y="996"/>
                            <a:pt x="65377" y="0"/>
                            <a:pt x="59072" y="0"/>
                          </a:cubicBezTo>
                          <a:cubicBezTo>
                            <a:pt x="52767" y="0"/>
                            <a:pt x="46794" y="996"/>
                            <a:pt x="41152" y="2987"/>
                          </a:cubicBezTo>
                          <a:cubicBezTo>
                            <a:pt x="32193" y="5973"/>
                            <a:pt x="24561" y="10951"/>
                            <a:pt x="18256" y="17587"/>
                          </a:cubicBezTo>
                          <a:cubicBezTo>
                            <a:pt x="16928" y="19247"/>
                            <a:pt x="15933" y="20906"/>
                            <a:pt x="15269" y="22897"/>
                          </a:cubicBezTo>
                          <a:lnTo>
                            <a:pt x="337" y="78313"/>
                          </a:lnTo>
                          <a:cubicBezTo>
                            <a:pt x="-991" y="83623"/>
                            <a:pt x="1664" y="89596"/>
                            <a:pt x="7305" y="90923"/>
                          </a:cubicBezTo>
                          <a:cubicBezTo>
                            <a:pt x="8301" y="91255"/>
                            <a:pt x="8964" y="91255"/>
                            <a:pt x="9960" y="91255"/>
                          </a:cubicBezTo>
                          <a:cubicBezTo>
                            <a:pt x="14274" y="91255"/>
                            <a:pt x="18256" y="88268"/>
                            <a:pt x="19583" y="83955"/>
                          </a:cubicBezTo>
                          <a:lnTo>
                            <a:pt x="32857" y="35507"/>
                          </a:lnTo>
                          <a:lnTo>
                            <a:pt x="32857" y="204411"/>
                          </a:lnTo>
                          <a:lnTo>
                            <a:pt x="52767" y="204411"/>
                          </a:lnTo>
                          <a:lnTo>
                            <a:pt x="52767" y="109506"/>
                          </a:lnTo>
                          <a:lnTo>
                            <a:pt x="66040" y="109506"/>
                          </a:lnTo>
                          <a:lnTo>
                            <a:pt x="66040" y="204079"/>
                          </a:lnTo>
                          <a:lnTo>
                            <a:pt x="85950" y="204079"/>
                          </a:lnTo>
                          <a:lnTo>
                            <a:pt x="85950" y="96564"/>
                          </a:lnTo>
                          <a:cubicBezTo>
                            <a:pt x="78982" y="93246"/>
                            <a:pt x="75000" y="84950"/>
                            <a:pt x="76991" y="76654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32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60" name="Forme libre : forme 278">
                      <a:extLst>
                        <a:ext uri="{FF2B5EF4-FFF2-40B4-BE49-F238E27FC236}">
                          <a16:creationId xmlns:a16="http://schemas.microsoft.com/office/drawing/2014/main" id="{35D56C65-687D-43E2-83EB-656B545B75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30110" y="3412278"/>
                      <a:ext cx="92914" cy="202420"/>
                    </a:xfrm>
                    <a:custGeom>
                      <a:avLst/>
                      <a:gdLst>
                        <a:gd name="connsiteX0" fmla="*/ 95901 w 92914"/>
                        <a:gd name="connsiteY0" fmla="*/ 77982 h 202420"/>
                        <a:gd name="connsiteX1" fmla="*/ 80636 w 92914"/>
                        <a:gd name="connsiteY1" fmla="*/ 22897 h 202420"/>
                        <a:gd name="connsiteX2" fmla="*/ 77650 w 92914"/>
                        <a:gd name="connsiteY2" fmla="*/ 17587 h 202420"/>
                        <a:gd name="connsiteX3" fmla="*/ 54753 w 92914"/>
                        <a:gd name="connsiteY3" fmla="*/ 2987 h 202420"/>
                        <a:gd name="connsiteX4" fmla="*/ 36834 w 92914"/>
                        <a:gd name="connsiteY4" fmla="*/ 0 h 202420"/>
                        <a:gd name="connsiteX5" fmla="*/ 18915 w 92914"/>
                        <a:gd name="connsiteY5" fmla="*/ 2987 h 202420"/>
                        <a:gd name="connsiteX6" fmla="*/ 0 w 92914"/>
                        <a:gd name="connsiteY6" fmla="*/ 13605 h 202420"/>
                        <a:gd name="connsiteX7" fmla="*/ 3982 w 92914"/>
                        <a:gd name="connsiteY7" fmla="*/ 21238 h 202420"/>
                        <a:gd name="connsiteX8" fmla="*/ 18915 w 92914"/>
                        <a:gd name="connsiteY8" fmla="*/ 76322 h 202420"/>
                        <a:gd name="connsiteX9" fmla="*/ 9955 w 92914"/>
                        <a:gd name="connsiteY9" fmla="*/ 96233 h 202420"/>
                        <a:gd name="connsiteX10" fmla="*/ 9955 w 92914"/>
                        <a:gd name="connsiteY10" fmla="*/ 204079 h 202420"/>
                        <a:gd name="connsiteX11" fmla="*/ 29865 w 92914"/>
                        <a:gd name="connsiteY11" fmla="*/ 204079 h 202420"/>
                        <a:gd name="connsiteX12" fmla="*/ 29865 w 92914"/>
                        <a:gd name="connsiteY12" fmla="*/ 109174 h 202420"/>
                        <a:gd name="connsiteX13" fmla="*/ 43139 w 92914"/>
                        <a:gd name="connsiteY13" fmla="*/ 109174 h 202420"/>
                        <a:gd name="connsiteX14" fmla="*/ 43139 w 92914"/>
                        <a:gd name="connsiteY14" fmla="*/ 203748 h 202420"/>
                        <a:gd name="connsiteX15" fmla="*/ 63049 w 92914"/>
                        <a:gd name="connsiteY15" fmla="*/ 203748 h 202420"/>
                        <a:gd name="connsiteX16" fmla="*/ 63049 w 92914"/>
                        <a:gd name="connsiteY16" fmla="*/ 35175 h 202420"/>
                        <a:gd name="connsiteX17" fmla="*/ 76322 w 92914"/>
                        <a:gd name="connsiteY17" fmla="*/ 83623 h 202420"/>
                        <a:gd name="connsiteX18" fmla="*/ 85946 w 92914"/>
                        <a:gd name="connsiteY18" fmla="*/ 90923 h 202420"/>
                        <a:gd name="connsiteX19" fmla="*/ 88600 w 92914"/>
                        <a:gd name="connsiteY19" fmla="*/ 90591 h 202420"/>
                        <a:gd name="connsiteX20" fmla="*/ 95901 w 92914"/>
                        <a:gd name="connsiteY20" fmla="*/ 77982 h 2024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92914" h="202420">
                          <a:moveTo>
                            <a:pt x="95901" y="77982"/>
                          </a:moveTo>
                          <a:lnTo>
                            <a:pt x="80636" y="22897"/>
                          </a:lnTo>
                          <a:cubicBezTo>
                            <a:pt x="79973" y="20906"/>
                            <a:pt x="78977" y="18915"/>
                            <a:pt x="77650" y="17587"/>
                          </a:cubicBezTo>
                          <a:cubicBezTo>
                            <a:pt x="71345" y="10951"/>
                            <a:pt x="63381" y="5973"/>
                            <a:pt x="54753" y="2987"/>
                          </a:cubicBezTo>
                          <a:cubicBezTo>
                            <a:pt x="49112" y="996"/>
                            <a:pt x="43139" y="0"/>
                            <a:pt x="36834" y="0"/>
                          </a:cubicBezTo>
                          <a:cubicBezTo>
                            <a:pt x="30529" y="0"/>
                            <a:pt x="24556" y="996"/>
                            <a:pt x="18915" y="2987"/>
                          </a:cubicBezTo>
                          <a:cubicBezTo>
                            <a:pt x="11946" y="5309"/>
                            <a:pt x="5641" y="8960"/>
                            <a:pt x="0" y="13605"/>
                          </a:cubicBezTo>
                          <a:cubicBezTo>
                            <a:pt x="1991" y="15928"/>
                            <a:pt x="3318" y="18583"/>
                            <a:pt x="3982" y="21238"/>
                          </a:cubicBezTo>
                          <a:lnTo>
                            <a:pt x="18915" y="76322"/>
                          </a:lnTo>
                          <a:cubicBezTo>
                            <a:pt x="21238" y="84618"/>
                            <a:pt x="16924" y="92914"/>
                            <a:pt x="9955" y="96233"/>
                          </a:cubicBezTo>
                          <a:lnTo>
                            <a:pt x="9955" y="204079"/>
                          </a:lnTo>
                          <a:lnTo>
                            <a:pt x="29865" y="204079"/>
                          </a:lnTo>
                          <a:lnTo>
                            <a:pt x="29865" y="109174"/>
                          </a:lnTo>
                          <a:lnTo>
                            <a:pt x="43139" y="109174"/>
                          </a:lnTo>
                          <a:lnTo>
                            <a:pt x="43139" y="203748"/>
                          </a:lnTo>
                          <a:lnTo>
                            <a:pt x="63049" y="203748"/>
                          </a:lnTo>
                          <a:lnTo>
                            <a:pt x="63049" y="35175"/>
                          </a:lnTo>
                          <a:lnTo>
                            <a:pt x="76322" y="83623"/>
                          </a:lnTo>
                          <a:cubicBezTo>
                            <a:pt x="77650" y="87937"/>
                            <a:pt x="81632" y="90923"/>
                            <a:pt x="85946" y="90923"/>
                          </a:cubicBezTo>
                          <a:cubicBezTo>
                            <a:pt x="86941" y="90923"/>
                            <a:pt x="87605" y="90923"/>
                            <a:pt x="88600" y="90591"/>
                          </a:cubicBezTo>
                          <a:cubicBezTo>
                            <a:pt x="94242" y="89264"/>
                            <a:pt x="97228" y="83291"/>
                            <a:pt x="95901" y="77982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32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127" name="Graphique 230" descr="Groupe d’hommes">
                    <a:extLst>
                      <a:ext uri="{FF2B5EF4-FFF2-40B4-BE49-F238E27FC236}">
                        <a16:creationId xmlns:a16="http://schemas.microsoft.com/office/drawing/2014/main" id="{B4A49E0D-3349-4CB2-B7A4-BC26E82EFDC5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7524688" y="3612091"/>
                    <a:ext cx="318563" cy="318563"/>
                    <a:chOff x="7524688" y="3612091"/>
                    <a:chExt cx="318563" cy="318563"/>
                  </a:xfrm>
                </p:grpSpPr>
                <p:sp>
                  <p:nvSpPr>
                    <p:cNvPr id="149" name="Forme libre : forme 287">
                      <a:extLst>
                        <a:ext uri="{FF2B5EF4-FFF2-40B4-BE49-F238E27FC236}">
                          <a16:creationId xmlns:a16="http://schemas.microsoft.com/office/drawing/2014/main" id="{1575FAF1-928B-4C88-AF2C-C8A7AD1E30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43700" y="3642620"/>
                      <a:ext cx="46457" cy="46457"/>
                    </a:xfrm>
                    <a:custGeom>
                      <a:avLst/>
                      <a:gdLst>
                        <a:gd name="connsiteX0" fmla="*/ 46457 w 46457"/>
                        <a:gd name="connsiteY0" fmla="*/ 23229 h 46457"/>
                        <a:gd name="connsiteX1" fmla="*/ 23229 w 46457"/>
                        <a:gd name="connsiteY1" fmla="*/ 46457 h 46457"/>
                        <a:gd name="connsiteX2" fmla="*/ 0 w 46457"/>
                        <a:gd name="connsiteY2" fmla="*/ 23229 h 46457"/>
                        <a:gd name="connsiteX3" fmla="*/ 23229 w 46457"/>
                        <a:gd name="connsiteY3" fmla="*/ 0 h 46457"/>
                        <a:gd name="connsiteX4" fmla="*/ 46457 w 46457"/>
                        <a:gd name="connsiteY4" fmla="*/ 23229 h 464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6457" h="46457">
                          <a:moveTo>
                            <a:pt x="46457" y="23229"/>
                          </a:moveTo>
                          <a:cubicBezTo>
                            <a:pt x="46457" y="36057"/>
                            <a:pt x="36057" y="46457"/>
                            <a:pt x="23229" y="46457"/>
                          </a:cubicBezTo>
                          <a:cubicBezTo>
                            <a:pt x="10400" y="46457"/>
                            <a:pt x="0" y="36057"/>
                            <a:pt x="0" y="23229"/>
                          </a:cubicBezTo>
                          <a:cubicBezTo>
                            <a:pt x="0" y="10400"/>
                            <a:pt x="10400" y="0"/>
                            <a:pt x="23229" y="0"/>
                          </a:cubicBezTo>
                          <a:cubicBezTo>
                            <a:pt x="36057" y="0"/>
                            <a:pt x="46457" y="10400"/>
                            <a:pt x="46457" y="23229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32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50" name="Forme libre : forme 288">
                      <a:extLst>
                        <a:ext uri="{FF2B5EF4-FFF2-40B4-BE49-F238E27FC236}">
                          <a16:creationId xmlns:a16="http://schemas.microsoft.com/office/drawing/2014/main" id="{7212F604-3CA2-4ED3-9D45-8C72865C8B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7782" y="3642620"/>
                      <a:ext cx="46457" cy="46457"/>
                    </a:xfrm>
                    <a:custGeom>
                      <a:avLst/>
                      <a:gdLst>
                        <a:gd name="connsiteX0" fmla="*/ 46457 w 46457"/>
                        <a:gd name="connsiteY0" fmla="*/ 23229 h 46457"/>
                        <a:gd name="connsiteX1" fmla="*/ 23229 w 46457"/>
                        <a:gd name="connsiteY1" fmla="*/ 46457 h 46457"/>
                        <a:gd name="connsiteX2" fmla="*/ 0 w 46457"/>
                        <a:gd name="connsiteY2" fmla="*/ 23229 h 46457"/>
                        <a:gd name="connsiteX3" fmla="*/ 23229 w 46457"/>
                        <a:gd name="connsiteY3" fmla="*/ 0 h 46457"/>
                        <a:gd name="connsiteX4" fmla="*/ 46457 w 46457"/>
                        <a:gd name="connsiteY4" fmla="*/ 23229 h 464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6457" h="46457">
                          <a:moveTo>
                            <a:pt x="46457" y="23229"/>
                          </a:moveTo>
                          <a:cubicBezTo>
                            <a:pt x="46457" y="36057"/>
                            <a:pt x="36057" y="46457"/>
                            <a:pt x="23229" y="46457"/>
                          </a:cubicBezTo>
                          <a:cubicBezTo>
                            <a:pt x="10400" y="46457"/>
                            <a:pt x="0" y="36057"/>
                            <a:pt x="0" y="23229"/>
                          </a:cubicBezTo>
                          <a:cubicBezTo>
                            <a:pt x="0" y="10400"/>
                            <a:pt x="10400" y="0"/>
                            <a:pt x="23229" y="0"/>
                          </a:cubicBezTo>
                          <a:cubicBezTo>
                            <a:pt x="36057" y="0"/>
                            <a:pt x="46457" y="10400"/>
                            <a:pt x="46457" y="23229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32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51" name="Forme libre : forme 289">
                      <a:extLst>
                        <a:ext uri="{FF2B5EF4-FFF2-40B4-BE49-F238E27FC236}">
                          <a16:creationId xmlns:a16="http://schemas.microsoft.com/office/drawing/2014/main" id="{15956C4F-10B5-4E58-A7B2-8FA99973E1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60741" y="3642620"/>
                      <a:ext cx="46457" cy="46457"/>
                    </a:xfrm>
                    <a:custGeom>
                      <a:avLst/>
                      <a:gdLst>
                        <a:gd name="connsiteX0" fmla="*/ 46457 w 46457"/>
                        <a:gd name="connsiteY0" fmla="*/ 23229 h 46457"/>
                        <a:gd name="connsiteX1" fmla="*/ 23229 w 46457"/>
                        <a:gd name="connsiteY1" fmla="*/ 46457 h 46457"/>
                        <a:gd name="connsiteX2" fmla="*/ 0 w 46457"/>
                        <a:gd name="connsiteY2" fmla="*/ 23229 h 46457"/>
                        <a:gd name="connsiteX3" fmla="*/ 23229 w 46457"/>
                        <a:gd name="connsiteY3" fmla="*/ 0 h 46457"/>
                        <a:gd name="connsiteX4" fmla="*/ 46457 w 46457"/>
                        <a:gd name="connsiteY4" fmla="*/ 23229 h 464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6457" h="46457">
                          <a:moveTo>
                            <a:pt x="46457" y="23229"/>
                          </a:moveTo>
                          <a:cubicBezTo>
                            <a:pt x="46457" y="36057"/>
                            <a:pt x="36057" y="46457"/>
                            <a:pt x="23229" y="46457"/>
                          </a:cubicBezTo>
                          <a:cubicBezTo>
                            <a:pt x="10400" y="46457"/>
                            <a:pt x="0" y="36057"/>
                            <a:pt x="0" y="23229"/>
                          </a:cubicBezTo>
                          <a:cubicBezTo>
                            <a:pt x="0" y="10400"/>
                            <a:pt x="10400" y="0"/>
                            <a:pt x="23229" y="0"/>
                          </a:cubicBezTo>
                          <a:cubicBezTo>
                            <a:pt x="36057" y="0"/>
                            <a:pt x="46457" y="10400"/>
                            <a:pt x="46457" y="23229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32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52" name="Forme libre : forme 290">
                      <a:extLst>
                        <a:ext uri="{FF2B5EF4-FFF2-40B4-BE49-F238E27FC236}">
                          <a16:creationId xmlns:a16="http://schemas.microsoft.com/office/drawing/2014/main" id="{3227E918-32D6-41BC-921E-6F3F23E731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25230" y="3696046"/>
                      <a:ext cx="116143" cy="202420"/>
                    </a:xfrm>
                    <a:custGeom>
                      <a:avLst/>
                      <a:gdLst>
                        <a:gd name="connsiteX0" fmla="*/ 117807 w 116142"/>
                        <a:gd name="connsiteY0" fmla="*/ 77982 h 202420"/>
                        <a:gd name="connsiteX1" fmla="*/ 102874 w 116142"/>
                        <a:gd name="connsiteY1" fmla="*/ 22897 h 202420"/>
                        <a:gd name="connsiteX2" fmla="*/ 99888 w 116142"/>
                        <a:gd name="connsiteY2" fmla="*/ 17587 h 202420"/>
                        <a:gd name="connsiteX3" fmla="*/ 76991 w 116142"/>
                        <a:gd name="connsiteY3" fmla="*/ 2987 h 202420"/>
                        <a:gd name="connsiteX4" fmla="*/ 59072 w 116142"/>
                        <a:gd name="connsiteY4" fmla="*/ 0 h 202420"/>
                        <a:gd name="connsiteX5" fmla="*/ 41152 w 116142"/>
                        <a:gd name="connsiteY5" fmla="*/ 2987 h 202420"/>
                        <a:gd name="connsiteX6" fmla="*/ 18256 w 116142"/>
                        <a:gd name="connsiteY6" fmla="*/ 17587 h 202420"/>
                        <a:gd name="connsiteX7" fmla="*/ 15269 w 116142"/>
                        <a:gd name="connsiteY7" fmla="*/ 22897 h 202420"/>
                        <a:gd name="connsiteX8" fmla="*/ 337 w 116142"/>
                        <a:gd name="connsiteY8" fmla="*/ 77982 h 202420"/>
                        <a:gd name="connsiteX9" fmla="*/ 7305 w 116142"/>
                        <a:gd name="connsiteY9" fmla="*/ 90591 h 202420"/>
                        <a:gd name="connsiteX10" fmla="*/ 9960 w 116142"/>
                        <a:gd name="connsiteY10" fmla="*/ 90923 h 202420"/>
                        <a:gd name="connsiteX11" fmla="*/ 19583 w 116142"/>
                        <a:gd name="connsiteY11" fmla="*/ 83623 h 202420"/>
                        <a:gd name="connsiteX12" fmla="*/ 32857 w 116142"/>
                        <a:gd name="connsiteY12" fmla="*/ 35175 h 202420"/>
                        <a:gd name="connsiteX13" fmla="*/ 32857 w 116142"/>
                        <a:gd name="connsiteY13" fmla="*/ 204079 h 202420"/>
                        <a:gd name="connsiteX14" fmla="*/ 52767 w 116142"/>
                        <a:gd name="connsiteY14" fmla="*/ 204079 h 202420"/>
                        <a:gd name="connsiteX15" fmla="*/ 52767 w 116142"/>
                        <a:gd name="connsiteY15" fmla="*/ 109174 h 202420"/>
                        <a:gd name="connsiteX16" fmla="*/ 66040 w 116142"/>
                        <a:gd name="connsiteY16" fmla="*/ 109174 h 202420"/>
                        <a:gd name="connsiteX17" fmla="*/ 66040 w 116142"/>
                        <a:gd name="connsiteY17" fmla="*/ 203748 h 202420"/>
                        <a:gd name="connsiteX18" fmla="*/ 85950 w 116142"/>
                        <a:gd name="connsiteY18" fmla="*/ 203748 h 202420"/>
                        <a:gd name="connsiteX19" fmla="*/ 85950 w 116142"/>
                        <a:gd name="connsiteY19" fmla="*/ 35175 h 202420"/>
                        <a:gd name="connsiteX20" fmla="*/ 99224 w 116142"/>
                        <a:gd name="connsiteY20" fmla="*/ 83623 h 202420"/>
                        <a:gd name="connsiteX21" fmla="*/ 108847 w 116142"/>
                        <a:gd name="connsiteY21" fmla="*/ 90923 h 202420"/>
                        <a:gd name="connsiteX22" fmla="*/ 111502 w 116142"/>
                        <a:gd name="connsiteY22" fmla="*/ 90591 h 202420"/>
                        <a:gd name="connsiteX23" fmla="*/ 117807 w 116142"/>
                        <a:gd name="connsiteY23" fmla="*/ 77982 h 2024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</a:cxnLst>
                      <a:rect l="l" t="t" r="r" b="b"/>
                      <a:pathLst>
                        <a:path w="116142" h="202420">
                          <a:moveTo>
                            <a:pt x="117807" y="77982"/>
                          </a:moveTo>
                          <a:lnTo>
                            <a:pt x="102874" y="22897"/>
                          </a:lnTo>
                          <a:cubicBezTo>
                            <a:pt x="102210" y="20906"/>
                            <a:pt x="101215" y="18915"/>
                            <a:pt x="99888" y="17587"/>
                          </a:cubicBezTo>
                          <a:cubicBezTo>
                            <a:pt x="93583" y="10951"/>
                            <a:pt x="85619" y="5973"/>
                            <a:pt x="76991" y="2987"/>
                          </a:cubicBezTo>
                          <a:cubicBezTo>
                            <a:pt x="71350" y="996"/>
                            <a:pt x="65377" y="0"/>
                            <a:pt x="59072" y="0"/>
                          </a:cubicBezTo>
                          <a:cubicBezTo>
                            <a:pt x="52767" y="0"/>
                            <a:pt x="46794" y="996"/>
                            <a:pt x="41152" y="2987"/>
                          </a:cubicBezTo>
                          <a:cubicBezTo>
                            <a:pt x="32193" y="5973"/>
                            <a:pt x="24561" y="10951"/>
                            <a:pt x="18256" y="17587"/>
                          </a:cubicBezTo>
                          <a:cubicBezTo>
                            <a:pt x="16928" y="19247"/>
                            <a:pt x="15933" y="20906"/>
                            <a:pt x="15269" y="22897"/>
                          </a:cubicBezTo>
                          <a:lnTo>
                            <a:pt x="337" y="77982"/>
                          </a:lnTo>
                          <a:cubicBezTo>
                            <a:pt x="-991" y="83291"/>
                            <a:pt x="1664" y="89264"/>
                            <a:pt x="7305" y="90591"/>
                          </a:cubicBezTo>
                          <a:cubicBezTo>
                            <a:pt x="8301" y="90923"/>
                            <a:pt x="8964" y="90923"/>
                            <a:pt x="9960" y="90923"/>
                          </a:cubicBezTo>
                          <a:cubicBezTo>
                            <a:pt x="14274" y="90923"/>
                            <a:pt x="18256" y="87937"/>
                            <a:pt x="19583" y="83623"/>
                          </a:cubicBezTo>
                          <a:lnTo>
                            <a:pt x="32857" y="35175"/>
                          </a:lnTo>
                          <a:lnTo>
                            <a:pt x="32857" y="204079"/>
                          </a:lnTo>
                          <a:lnTo>
                            <a:pt x="52767" y="204079"/>
                          </a:lnTo>
                          <a:lnTo>
                            <a:pt x="52767" y="109174"/>
                          </a:lnTo>
                          <a:lnTo>
                            <a:pt x="66040" y="109174"/>
                          </a:lnTo>
                          <a:lnTo>
                            <a:pt x="66040" y="203748"/>
                          </a:lnTo>
                          <a:lnTo>
                            <a:pt x="85950" y="203748"/>
                          </a:lnTo>
                          <a:lnTo>
                            <a:pt x="85950" y="35175"/>
                          </a:lnTo>
                          <a:lnTo>
                            <a:pt x="99224" y="83623"/>
                          </a:lnTo>
                          <a:cubicBezTo>
                            <a:pt x="100551" y="87937"/>
                            <a:pt x="104533" y="90923"/>
                            <a:pt x="108847" y="90923"/>
                          </a:cubicBezTo>
                          <a:cubicBezTo>
                            <a:pt x="109843" y="90923"/>
                            <a:pt x="110506" y="90923"/>
                            <a:pt x="111502" y="90591"/>
                          </a:cubicBezTo>
                          <a:cubicBezTo>
                            <a:pt x="116148" y="89264"/>
                            <a:pt x="119134" y="83291"/>
                            <a:pt x="117807" y="77982"/>
                          </a:cubicBezTo>
                          <a:close/>
                        </a:path>
                      </a:pathLst>
                    </a:custGeom>
                    <a:solidFill>
                      <a:srgbClr val="00B0F0"/>
                    </a:solidFill>
                    <a:ln w="32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 dirty="0"/>
                    </a:p>
                  </p:txBody>
                </p:sp>
                <p:sp>
                  <p:nvSpPr>
                    <p:cNvPr id="153" name="Forme libre : forme 291">
                      <a:extLst>
                        <a:ext uri="{FF2B5EF4-FFF2-40B4-BE49-F238E27FC236}">
                          <a16:creationId xmlns:a16="http://schemas.microsoft.com/office/drawing/2014/main" id="{B696EA57-DE68-4B8E-AE71-3274DB8C22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1607" y="3695714"/>
                      <a:ext cx="92914" cy="202420"/>
                    </a:xfrm>
                    <a:custGeom>
                      <a:avLst/>
                      <a:gdLst>
                        <a:gd name="connsiteX0" fmla="*/ 76991 w 92914"/>
                        <a:gd name="connsiteY0" fmla="*/ 76654 h 202420"/>
                        <a:gd name="connsiteX1" fmla="*/ 91923 w 92914"/>
                        <a:gd name="connsiteY1" fmla="*/ 21569 h 202420"/>
                        <a:gd name="connsiteX2" fmla="*/ 95905 w 92914"/>
                        <a:gd name="connsiteY2" fmla="*/ 13605 h 202420"/>
                        <a:gd name="connsiteX3" fmla="*/ 76991 w 92914"/>
                        <a:gd name="connsiteY3" fmla="*/ 2987 h 202420"/>
                        <a:gd name="connsiteX4" fmla="*/ 59072 w 92914"/>
                        <a:gd name="connsiteY4" fmla="*/ 0 h 202420"/>
                        <a:gd name="connsiteX5" fmla="*/ 41152 w 92914"/>
                        <a:gd name="connsiteY5" fmla="*/ 2987 h 202420"/>
                        <a:gd name="connsiteX6" fmla="*/ 18256 w 92914"/>
                        <a:gd name="connsiteY6" fmla="*/ 17587 h 202420"/>
                        <a:gd name="connsiteX7" fmla="*/ 15269 w 92914"/>
                        <a:gd name="connsiteY7" fmla="*/ 22897 h 202420"/>
                        <a:gd name="connsiteX8" fmla="*/ 337 w 92914"/>
                        <a:gd name="connsiteY8" fmla="*/ 78313 h 202420"/>
                        <a:gd name="connsiteX9" fmla="*/ 7305 w 92914"/>
                        <a:gd name="connsiteY9" fmla="*/ 90923 h 202420"/>
                        <a:gd name="connsiteX10" fmla="*/ 9960 w 92914"/>
                        <a:gd name="connsiteY10" fmla="*/ 91255 h 202420"/>
                        <a:gd name="connsiteX11" fmla="*/ 19583 w 92914"/>
                        <a:gd name="connsiteY11" fmla="*/ 83955 h 202420"/>
                        <a:gd name="connsiteX12" fmla="*/ 32857 w 92914"/>
                        <a:gd name="connsiteY12" fmla="*/ 35507 h 202420"/>
                        <a:gd name="connsiteX13" fmla="*/ 32857 w 92914"/>
                        <a:gd name="connsiteY13" fmla="*/ 204411 h 202420"/>
                        <a:gd name="connsiteX14" fmla="*/ 52767 w 92914"/>
                        <a:gd name="connsiteY14" fmla="*/ 204411 h 202420"/>
                        <a:gd name="connsiteX15" fmla="*/ 52767 w 92914"/>
                        <a:gd name="connsiteY15" fmla="*/ 109506 h 202420"/>
                        <a:gd name="connsiteX16" fmla="*/ 66040 w 92914"/>
                        <a:gd name="connsiteY16" fmla="*/ 109506 h 202420"/>
                        <a:gd name="connsiteX17" fmla="*/ 66040 w 92914"/>
                        <a:gd name="connsiteY17" fmla="*/ 204079 h 202420"/>
                        <a:gd name="connsiteX18" fmla="*/ 85950 w 92914"/>
                        <a:gd name="connsiteY18" fmla="*/ 204079 h 202420"/>
                        <a:gd name="connsiteX19" fmla="*/ 85950 w 92914"/>
                        <a:gd name="connsiteY19" fmla="*/ 96564 h 202420"/>
                        <a:gd name="connsiteX20" fmla="*/ 76991 w 92914"/>
                        <a:gd name="connsiteY20" fmla="*/ 76654 h 2024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92914" h="202420">
                          <a:moveTo>
                            <a:pt x="76991" y="76654"/>
                          </a:moveTo>
                          <a:lnTo>
                            <a:pt x="91923" y="21569"/>
                          </a:lnTo>
                          <a:cubicBezTo>
                            <a:pt x="92587" y="18583"/>
                            <a:pt x="94246" y="15928"/>
                            <a:pt x="95905" y="13605"/>
                          </a:cubicBezTo>
                          <a:cubicBezTo>
                            <a:pt x="90596" y="8960"/>
                            <a:pt x="83959" y="5309"/>
                            <a:pt x="76991" y="2987"/>
                          </a:cubicBezTo>
                          <a:cubicBezTo>
                            <a:pt x="71350" y="996"/>
                            <a:pt x="65377" y="0"/>
                            <a:pt x="59072" y="0"/>
                          </a:cubicBezTo>
                          <a:cubicBezTo>
                            <a:pt x="52767" y="0"/>
                            <a:pt x="46794" y="996"/>
                            <a:pt x="41152" y="2987"/>
                          </a:cubicBezTo>
                          <a:cubicBezTo>
                            <a:pt x="32193" y="5973"/>
                            <a:pt x="24561" y="10951"/>
                            <a:pt x="18256" y="17587"/>
                          </a:cubicBezTo>
                          <a:cubicBezTo>
                            <a:pt x="16928" y="19247"/>
                            <a:pt x="15933" y="20906"/>
                            <a:pt x="15269" y="22897"/>
                          </a:cubicBezTo>
                          <a:lnTo>
                            <a:pt x="337" y="78313"/>
                          </a:lnTo>
                          <a:cubicBezTo>
                            <a:pt x="-991" y="83623"/>
                            <a:pt x="1664" y="89596"/>
                            <a:pt x="7305" y="90923"/>
                          </a:cubicBezTo>
                          <a:cubicBezTo>
                            <a:pt x="8301" y="91255"/>
                            <a:pt x="8964" y="91255"/>
                            <a:pt x="9960" y="91255"/>
                          </a:cubicBezTo>
                          <a:cubicBezTo>
                            <a:pt x="14274" y="91255"/>
                            <a:pt x="18256" y="88268"/>
                            <a:pt x="19583" y="83955"/>
                          </a:cubicBezTo>
                          <a:lnTo>
                            <a:pt x="32857" y="35507"/>
                          </a:lnTo>
                          <a:lnTo>
                            <a:pt x="32857" y="204411"/>
                          </a:lnTo>
                          <a:lnTo>
                            <a:pt x="52767" y="204411"/>
                          </a:lnTo>
                          <a:lnTo>
                            <a:pt x="52767" y="109506"/>
                          </a:lnTo>
                          <a:lnTo>
                            <a:pt x="66040" y="109506"/>
                          </a:lnTo>
                          <a:lnTo>
                            <a:pt x="66040" y="204079"/>
                          </a:lnTo>
                          <a:lnTo>
                            <a:pt x="85950" y="204079"/>
                          </a:lnTo>
                          <a:lnTo>
                            <a:pt x="85950" y="96564"/>
                          </a:lnTo>
                          <a:cubicBezTo>
                            <a:pt x="78982" y="93246"/>
                            <a:pt x="75000" y="84950"/>
                            <a:pt x="76991" y="76654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32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54" name="Forme libre : forme 292">
                      <a:extLst>
                        <a:ext uri="{FF2B5EF4-FFF2-40B4-BE49-F238E27FC236}">
                          <a16:creationId xmlns:a16="http://schemas.microsoft.com/office/drawing/2014/main" id="{A5EE7607-1E4C-43BF-BDCB-D79035F1F6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30095" y="3696046"/>
                      <a:ext cx="92914" cy="202420"/>
                    </a:xfrm>
                    <a:custGeom>
                      <a:avLst/>
                      <a:gdLst>
                        <a:gd name="connsiteX0" fmla="*/ 95901 w 92914"/>
                        <a:gd name="connsiteY0" fmla="*/ 77982 h 202420"/>
                        <a:gd name="connsiteX1" fmla="*/ 80636 w 92914"/>
                        <a:gd name="connsiteY1" fmla="*/ 22897 h 202420"/>
                        <a:gd name="connsiteX2" fmla="*/ 77650 w 92914"/>
                        <a:gd name="connsiteY2" fmla="*/ 17587 h 202420"/>
                        <a:gd name="connsiteX3" fmla="*/ 54753 w 92914"/>
                        <a:gd name="connsiteY3" fmla="*/ 2987 h 202420"/>
                        <a:gd name="connsiteX4" fmla="*/ 36834 w 92914"/>
                        <a:gd name="connsiteY4" fmla="*/ 0 h 202420"/>
                        <a:gd name="connsiteX5" fmla="*/ 18915 w 92914"/>
                        <a:gd name="connsiteY5" fmla="*/ 2987 h 202420"/>
                        <a:gd name="connsiteX6" fmla="*/ 0 w 92914"/>
                        <a:gd name="connsiteY6" fmla="*/ 13605 h 202420"/>
                        <a:gd name="connsiteX7" fmla="*/ 3982 w 92914"/>
                        <a:gd name="connsiteY7" fmla="*/ 21238 h 202420"/>
                        <a:gd name="connsiteX8" fmla="*/ 18915 w 92914"/>
                        <a:gd name="connsiteY8" fmla="*/ 76322 h 202420"/>
                        <a:gd name="connsiteX9" fmla="*/ 9955 w 92914"/>
                        <a:gd name="connsiteY9" fmla="*/ 96233 h 202420"/>
                        <a:gd name="connsiteX10" fmla="*/ 9955 w 92914"/>
                        <a:gd name="connsiteY10" fmla="*/ 204079 h 202420"/>
                        <a:gd name="connsiteX11" fmla="*/ 29865 w 92914"/>
                        <a:gd name="connsiteY11" fmla="*/ 204079 h 202420"/>
                        <a:gd name="connsiteX12" fmla="*/ 29865 w 92914"/>
                        <a:gd name="connsiteY12" fmla="*/ 109174 h 202420"/>
                        <a:gd name="connsiteX13" fmla="*/ 43139 w 92914"/>
                        <a:gd name="connsiteY13" fmla="*/ 109174 h 202420"/>
                        <a:gd name="connsiteX14" fmla="*/ 43139 w 92914"/>
                        <a:gd name="connsiteY14" fmla="*/ 203748 h 202420"/>
                        <a:gd name="connsiteX15" fmla="*/ 63049 w 92914"/>
                        <a:gd name="connsiteY15" fmla="*/ 203748 h 202420"/>
                        <a:gd name="connsiteX16" fmla="*/ 63049 w 92914"/>
                        <a:gd name="connsiteY16" fmla="*/ 35175 h 202420"/>
                        <a:gd name="connsiteX17" fmla="*/ 76322 w 92914"/>
                        <a:gd name="connsiteY17" fmla="*/ 83623 h 202420"/>
                        <a:gd name="connsiteX18" fmla="*/ 85946 w 92914"/>
                        <a:gd name="connsiteY18" fmla="*/ 90923 h 202420"/>
                        <a:gd name="connsiteX19" fmla="*/ 88600 w 92914"/>
                        <a:gd name="connsiteY19" fmla="*/ 90591 h 202420"/>
                        <a:gd name="connsiteX20" fmla="*/ 95901 w 92914"/>
                        <a:gd name="connsiteY20" fmla="*/ 77982 h 2024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92914" h="202420">
                          <a:moveTo>
                            <a:pt x="95901" y="77982"/>
                          </a:moveTo>
                          <a:lnTo>
                            <a:pt x="80636" y="22897"/>
                          </a:lnTo>
                          <a:cubicBezTo>
                            <a:pt x="79973" y="20906"/>
                            <a:pt x="78977" y="18915"/>
                            <a:pt x="77650" y="17587"/>
                          </a:cubicBezTo>
                          <a:cubicBezTo>
                            <a:pt x="71345" y="10951"/>
                            <a:pt x="63381" y="5973"/>
                            <a:pt x="54753" y="2987"/>
                          </a:cubicBezTo>
                          <a:cubicBezTo>
                            <a:pt x="49112" y="996"/>
                            <a:pt x="43139" y="0"/>
                            <a:pt x="36834" y="0"/>
                          </a:cubicBezTo>
                          <a:cubicBezTo>
                            <a:pt x="30529" y="0"/>
                            <a:pt x="24556" y="996"/>
                            <a:pt x="18915" y="2987"/>
                          </a:cubicBezTo>
                          <a:cubicBezTo>
                            <a:pt x="11946" y="5309"/>
                            <a:pt x="5641" y="8960"/>
                            <a:pt x="0" y="13605"/>
                          </a:cubicBezTo>
                          <a:cubicBezTo>
                            <a:pt x="1991" y="15928"/>
                            <a:pt x="3318" y="18583"/>
                            <a:pt x="3982" y="21238"/>
                          </a:cubicBezTo>
                          <a:lnTo>
                            <a:pt x="18915" y="76322"/>
                          </a:lnTo>
                          <a:cubicBezTo>
                            <a:pt x="21238" y="84618"/>
                            <a:pt x="16924" y="92914"/>
                            <a:pt x="9955" y="96233"/>
                          </a:cubicBezTo>
                          <a:lnTo>
                            <a:pt x="9955" y="204079"/>
                          </a:lnTo>
                          <a:lnTo>
                            <a:pt x="29865" y="204079"/>
                          </a:lnTo>
                          <a:lnTo>
                            <a:pt x="29865" y="109174"/>
                          </a:lnTo>
                          <a:lnTo>
                            <a:pt x="43139" y="109174"/>
                          </a:lnTo>
                          <a:lnTo>
                            <a:pt x="43139" y="203748"/>
                          </a:lnTo>
                          <a:lnTo>
                            <a:pt x="63049" y="203748"/>
                          </a:lnTo>
                          <a:lnTo>
                            <a:pt x="63049" y="35175"/>
                          </a:lnTo>
                          <a:lnTo>
                            <a:pt x="76322" y="83623"/>
                          </a:lnTo>
                          <a:cubicBezTo>
                            <a:pt x="77650" y="87937"/>
                            <a:pt x="81632" y="90923"/>
                            <a:pt x="85946" y="90923"/>
                          </a:cubicBezTo>
                          <a:cubicBezTo>
                            <a:pt x="86941" y="90923"/>
                            <a:pt x="87605" y="90923"/>
                            <a:pt x="88600" y="90591"/>
                          </a:cubicBezTo>
                          <a:cubicBezTo>
                            <a:pt x="94242" y="89264"/>
                            <a:pt x="97228" y="83291"/>
                            <a:pt x="95901" y="77982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32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128" name="Graphique 228" descr="Groupe d’hommes">
                    <a:extLst>
                      <a:ext uri="{FF2B5EF4-FFF2-40B4-BE49-F238E27FC236}">
                        <a16:creationId xmlns:a16="http://schemas.microsoft.com/office/drawing/2014/main" id="{184F5A26-61F0-49B6-A552-3CEEBB0F05BE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7524688" y="3895831"/>
                    <a:ext cx="318563" cy="318563"/>
                    <a:chOff x="7524688" y="3895831"/>
                    <a:chExt cx="318563" cy="318563"/>
                  </a:xfrm>
                </p:grpSpPr>
                <p:sp>
                  <p:nvSpPr>
                    <p:cNvPr id="143" name="Forme libre : forme 301">
                      <a:extLst>
                        <a:ext uri="{FF2B5EF4-FFF2-40B4-BE49-F238E27FC236}">
                          <a16:creationId xmlns:a16="http://schemas.microsoft.com/office/drawing/2014/main" id="{6F5092BD-574C-42D0-86F1-3637F528F9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43700" y="3926360"/>
                      <a:ext cx="46457" cy="46457"/>
                    </a:xfrm>
                    <a:custGeom>
                      <a:avLst/>
                      <a:gdLst>
                        <a:gd name="connsiteX0" fmla="*/ 46457 w 46457"/>
                        <a:gd name="connsiteY0" fmla="*/ 23229 h 46457"/>
                        <a:gd name="connsiteX1" fmla="*/ 23229 w 46457"/>
                        <a:gd name="connsiteY1" fmla="*/ 46457 h 46457"/>
                        <a:gd name="connsiteX2" fmla="*/ 0 w 46457"/>
                        <a:gd name="connsiteY2" fmla="*/ 23229 h 46457"/>
                        <a:gd name="connsiteX3" fmla="*/ 23229 w 46457"/>
                        <a:gd name="connsiteY3" fmla="*/ 0 h 46457"/>
                        <a:gd name="connsiteX4" fmla="*/ 46457 w 46457"/>
                        <a:gd name="connsiteY4" fmla="*/ 23229 h 464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6457" h="46457">
                          <a:moveTo>
                            <a:pt x="46457" y="23229"/>
                          </a:moveTo>
                          <a:cubicBezTo>
                            <a:pt x="46457" y="36057"/>
                            <a:pt x="36057" y="46457"/>
                            <a:pt x="23229" y="46457"/>
                          </a:cubicBezTo>
                          <a:cubicBezTo>
                            <a:pt x="10400" y="46457"/>
                            <a:pt x="0" y="36057"/>
                            <a:pt x="0" y="23229"/>
                          </a:cubicBezTo>
                          <a:cubicBezTo>
                            <a:pt x="0" y="10400"/>
                            <a:pt x="10400" y="0"/>
                            <a:pt x="23229" y="0"/>
                          </a:cubicBezTo>
                          <a:cubicBezTo>
                            <a:pt x="36057" y="0"/>
                            <a:pt x="46457" y="10400"/>
                            <a:pt x="46457" y="23229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32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44" name="Forme libre : forme 302">
                      <a:extLst>
                        <a:ext uri="{FF2B5EF4-FFF2-40B4-BE49-F238E27FC236}">
                          <a16:creationId xmlns:a16="http://schemas.microsoft.com/office/drawing/2014/main" id="{35EB08C5-49F9-435F-9B04-28E6161E8E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7782" y="3926360"/>
                      <a:ext cx="46457" cy="46457"/>
                    </a:xfrm>
                    <a:custGeom>
                      <a:avLst/>
                      <a:gdLst>
                        <a:gd name="connsiteX0" fmla="*/ 46457 w 46457"/>
                        <a:gd name="connsiteY0" fmla="*/ 23229 h 46457"/>
                        <a:gd name="connsiteX1" fmla="*/ 23229 w 46457"/>
                        <a:gd name="connsiteY1" fmla="*/ 46457 h 46457"/>
                        <a:gd name="connsiteX2" fmla="*/ 0 w 46457"/>
                        <a:gd name="connsiteY2" fmla="*/ 23229 h 46457"/>
                        <a:gd name="connsiteX3" fmla="*/ 23229 w 46457"/>
                        <a:gd name="connsiteY3" fmla="*/ 0 h 46457"/>
                        <a:gd name="connsiteX4" fmla="*/ 46457 w 46457"/>
                        <a:gd name="connsiteY4" fmla="*/ 23229 h 464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6457" h="46457">
                          <a:moveTo>
                            <a:pt x="46457" y="23229"/>
                          </a:moveTo>
                          <a:cubicBezTo>
                            <a:pt x="46457" y="36057"/>
                            <a:pt x="36057" y="46457"/>
                            <a:pt x="23229" y="46457"/>
                          </a:cubicBezTo>
                          <a:cubicBezTo>
                            <a:pt x="10400" y="46457"/>
                            <a:pt x="0" y="36057"/>
                            <a:pt x="0" y="23229"/>
                          </a:cubicBezTo>
                          <a:cubicBezTo>
                            <a:pt x="0" y="10400"/>
                            <a:pt x="10400" y="0"/>
                            <a:pt x="23229" y="0"/>
                          </a:cubicBezTo>
                          <a:cubicBezTo>
                            <a:pt x="36057" y="0"/>
                            <a:pt x="46457" y="10400"/>
                            <a:pt x="46457" y="23229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32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45" name="Forme libre : forme 303">
                      <a:extLst>
                        <a:ext uri="{FF2B5EF4-FFF2-40B4-BE49-F238E27FC236}">
                          <a16:creationId xmlns:a16="http://schemas.microsoft.com/office/drawing/2014/main" id="{52246CAB-D5C3-4525-A969-74E28D51F6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60741" y="3926360"/>
                      <a:ext cx="46457" cy="46457"/>
                    </a:xfrm>
                    <a:custGeom>
                      <a:avLst/>
                      <a:gdLst>
                        <a:gd name="connsiteX0" fmla="*/ 46457 w 46457"/>
                        <a:gd name="connsiteY0" fmla="*/ 23229 h 46457"/>
                        <a:gd name="connsiteX1" fmla="*/ 23229 w 46457"/>
                        <a:gd name="connsiteY1" fmla="*/ 46457 h 46457"/>
                        <a:gd name="connsiteX2" fmla="*/ 0 w 46457"/>
                        <a:gd name="connsiteY2" fmla="*/ 23229 h 46457"/>
                        <a:gd name="connsiteX3" fmla="*/ 23229 w 46457"/>
                        <a:gd name="connsiteY3" fmla="*/ 0 h 46457"/>
                        <a:gd name="connsiteX4" fmla="*/ 46457 w 46457"/>
                        <a:gd name="connsiteY4" fmla="*/ 23229 h 464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6457" h="46457">
                          <a:moveTo>
                            <a:pt x="46457" y="23229"/>
                          </a:moveTo>
                          <a:cubicBezTo>
                            <a:pt x="46457" y="36057"/>
                            <a:pt x="36057" y="46457"/>
                            <a:pt x="23229" y="46457"/>
                          </a:cubicBezTo>
                          <a:cubicBezTo>
                            <a:pt x="10400" y="46457"/>
                            <a:pt x="0" y="36057"/>
                            <a:pt x="0" y="23229"/>
                          </a:cubicBezTo>
                          <a:cubicBezTo>
                            <a:pt x="0" y="10400"/>
                            <a:pt x="10400" y="0"/>
                            <a:pt x="23229" y="0"/>
                          </a:cubicBezTo>
                          <a:cubicBezTo>
                            <a:pt x="36057" y="0"/>
                            <a:pt x="46457" y="10400"/>
                            <a:pt x="46457" y="23229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32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46" name="Forme libre : forme 304">
                      <a:extLst>
                        <a:ext uri="{FF2B5EF4-FFF2-40B4-BE49-F238E27FC236}">
                          <a16:creationId xmlns:a16="http://schemas.microsoft.com/office/drawing/2014/main" id="{742BF41D-847B-45EE-B2A0-02EA913F15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25230" y="3979786"/>
                      <a:ext cx="116143" cy="202420"/>
                    </a:xfrm>
                    <a:custGeom>
                      <a:avLst/>
                      <a:gdLst>
                        <a:gd name="connsiteX0" fmla="*/ 117807 w 116142"/>
                        <a:gd name="connsiteY0" fmla="*/ 77982 h 202420"/>
                        <a:gd name="connsiteX1" fmla="*/ 102874 w 116142"/>
                        <a:gd name="connsiteY1" fmla="*/ 22897 h 202420"/>
                        <a:gd name="connsiteX2" fmla="*/ 99888 w 116142"/>
                        <a:gd name="connsiteY2" fmla="*/ 17587 h 202420"/>
                        <a:gd name="connsiteX3" fmla="*/ 76991 w 116142"/>
                        <a:gd name="connsiteY3" fmla="*/ 2987 h 202420"/>
                        <a:gd name="connsiteX4" fmla="*/ 59072 w 116142"/>
                        <a:gd name="connsiteY4" fmla="*/ 0 h 202420"/>
                        <a:gd name="connsiteX5" fmla="*/ 41152 w 116142"/>
                        <a:gd name="connsiteY5" fmla="*/ 2987 h 202420"/>
                        <a:gd name="connsiteX6" fmla="*/ 18256 w 116142"/>
                        <a:gd name="connsiteY6" fmla="*/ 17587 h 202420"/>
                        <a:gd name="connsiteX7" fmla="*/ 15269 w 116142"/>
                        <a:gd name="connsiteY7" fmla="*/ 22897 h 202420"/>
                        <a:gd name="connsiteX8" fmla="*/ 337 w 116142"/>
                        <a:gd name="connsiteY8" fmla="*/ 77982 h 202420"/>
                        <a:gd name="connsiteX9" fmla="*/ 7305 w 116142"/>
                        <a:gd name="connsiteY9" fmla="*/ 90591 h 202420"/>
                        <a:gd name="connsiteX10" fmla="*/ 9960 w 116142"/>
                        <a:gd name="connsiteY10" fmla="*/ 90923 h 202420"/>
                        <a:gd name="connsiteX11" fmla="*/ 19583 w 116142"/>
                        <a:gd name="connsiteY11" fmla="*/ 83623 h 202420"/>
                        <a:gd name="connsiteX12" fmla="*/ 32857 w 116142"/>
                        <a:gd name="connsiteY12" fmla="*/ 35175 h 202420"/>
                        <a:gd name="connsiteX13" fmla="*/ 32857 w 116142"/>
                        <a:gd name="connsiteY13" fmla="*/ 204079 h 202420"/>
                        <a:gd name="connsiteX14" fmla="*/ 52767 w 116142"/>
                        <a:gd name="connsiteY14" fmla="*/ 204079 h 202420"/>
                        <a:gd name="connsiteX15" fmla="*/ 52767 w 116142"/>
                        <a:gd name="connsiteY15" fmla="*/ 109174 h 202420"/>
                        <a:gd name="connsiteX16" fmla="*/ 66040 w 116142"/>
                        <a:gd name="connsiteY16" fmla="*/ 109174 h 202420"/>
                        <a:gd name="connsiteX17" fmla="*/ 66040 w 116142"/>
                        <a:gd name="connsiteY17" fmla="*/ 203748 h 202420"/>
                        <a:gd name="connsiteX18" fmla="*/ 85950 w 116142"/>
                        <a:gd name="connsiteY18" fmla="*/ 203748 h 202420"/>
                        <a:gd name="connsiteX19" fmla="*/ 85950 w 116142"/>
                        <a:gd name="connsiteY19" fmla="*/ 35175 h 202420"/>
                        <a:gd name="connsiteX20" fmla="*/ 99224 w 116142"/>
                        <a:gd name="connsiteY20" fmla="*/ 83623 h 202420"/>
                        <a:gd name="connsiteX21" fmla="*/ 108847 w 116142"/>
                        <a:gd name="connsiteY21" fmla="*/ 90923 h 202420"/>
                        <a:gd name="connsiteX22" fmla="*/ 111502 w 116142"/>
                        <a:gd name="connsiteY22" fmla="*/ 90591 h 202420"/>
                        <a:gd name="connsiteX23" fmla="*/ 117807 w 116142"/>
                        <a:gd name="connsiteY23" fmla="*/ 77982 h 2024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</a:cxnLst>
                      <a:rect l="l" t="t" r="r" b="b"/>
                      <a:pathLst>
                        <a:path w="116142" h="202420">
                          <a:moveTo>
                            <a:pt x="117807" y="77982"/>
                          </a:moveTo>
                          <a:lnTo>
                            <a:pt x="102874" y="22897"/>
                          </a:lnTo>
                          <a:cubicBezTo>
                            <a:pt x="102210" y="20906"/>
                            <a:pt x="101215" y="18915"/>
                            <a:pt x="99888" y="17587"/>
                          </a:cubicBezTo>
                          <a:cubicBezTo>
                            <a:pt x="93583" y="10951"/>
                            <a:pt x="85619" y="5973"/>
                            <a:pt x="76991" y="2987"/>
                          </a:cubicBezTo>
                          <a:cubicBezTo>
                            <a:pt x="71350" y="996"/>
                            <a:pt x="65377" y="0"/>
                            <a:pt x="59072" y="0"/>
                          </a:cubicBezTo>
                          <a:cubicBezTo>
                            <a:pt x="52767" y="0"/>
                            <a:pt x="46794" y="996"/>
                            <a:pt x="41152" y="2987"/>
                          </a:cubicBezTo>
                          <a:cubicBezTo>
                            <a:pt x="32193" y="5973"/>
                            <a:pt x="24561" y="10951"/>
                            <a:pt x="18256" y="17587"/>
                          </a:cubicBezTo>
                          <a:cubicBezTo>
                            <a:pt x="16928" y="19247"/>
                            <a:pt x="15933" y="20906"/>
                            <a:pt x="15269" y="22897"/>
                          </a:cubicBezTo>
                          <a:lnTo>
                            <a:pt x="337" y="77982"/>
                          </a:lnTo>
                          <a:cubicBezTo>
                            <a:pt x="-991" y="83291"/>
                            <a:pt x="1664" y="89264"/>
                            <a:pt x="7305" y="90591"/>
                          </a:cubicBezTo>
                          <a:cubicBezTo>
                            <a:pt x="8301" y="90923"/>
                            <a:pt x="8964" y="90923"/>
                            <a:pt x="9960" y="90923"/>
                          </a:cubicBezTo>
                          <a:cubicBezTo>
                            <a:pt x="14274" y="90923"/>
                            <a:pt x="18256" y="87937"/>
                            <a:pt x="19583" y="83623"/>
                          </a:cubicBezTo>
                          <a:lnTo>
                            <a:pt x="32857" y="35175"/>
                          </a:lnTo>
                          <a:lnTo>
                            <a:pt x="32857" y="204079"/>
                          </a:lnTo>
                          <a:lnTo>
                            <a:pt x="52767" y="204079"/>
                          </a:lnTo>
                          <a:lnTo>
                            <a:pt x="52767" y="109174"/>
                          </a:lnTo>
                          <a:lnTo>
                            <a:pt x="66040" y="109174"/>
                          </a:lnTo>
                          <a:lnTo>
                            <a:pt x="66040" y="203748"/>
                          </a:lnTo>
                          <a:lnTo>
                            <a:pt x="85950" y="203748"/>
                          </a:lnTo>
                          <a:lnTo>
                            <a:pt x="85950" y="35175"/>
                          </a:lnTo>
                          <a:lnTo>
                            <a:pt x="99224" y="83623"/>
                          </a:lnTo>
                          <a:cubicBezTo>
                            <a:pt x="100551" y="87937"/>
                            <a:pt x="104533" y="90923"/>
                            <a:pt x="108847" y="90923"/>
                          </a:cubicBezTo>
                          <a:cubicBezTo>
                            <a:pt x="109843" y="90923"/>
                            <a:pt x="110506" y="90923"/>
                            <a:pt x="111502" y="90591"/>
                          </a:cubicBezTo>
                          <a:cubicBezTo>
                            <a:pt x="116148" y="89264"/>
                            <a:pt x="119134" y="83291"/>
                            <a:pt x="117807" y="77982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32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47" name="Forme libre : forme 305">
                      <a:extLst>
                        <a:ext uri="{FF2B5EF4-FFF2-40B4-BE49-F238E27FC236}">
                          <a16:creationId xmlns:a16="http://schemas.microsoft.com/office/drawing/2014/main" id="{E29BA50D-EEF9-4966-AFD2-096BB8D960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1607" y="3979454"/>
                      <a:ext cx="92914" cy="202420"/>
                    </a:xfrm>
                    <a:custGeom>
                      <a:avLst/>
                      <a:gdLst>
                        <a:gd name="connsiteX0" fmla="*/ 76991 w 92914"/>
                        <a:gd name="connsiteY0" fmla="*/ 76654 h 202420"/>
                        <a:gd name="connsiteX1" fmla="*/ 91923 w 92914"/>
                        <a:gd name="connsiteY1" fmla="*/ 21569 h 202420"/>
                        <a:gd name="connsiteX2" fmla="*/ 95905 w 92914"/>
                        <a:gd name="connsiteY2" fmla="*/ 13605 h 202420"/>
                        <a:gd name="connsiteX3" fmla="*/ 76991 w 92914"/>
                        <a:gd name="connsiteY3" fmla="*/ 2987 h 202420"/>
                        <a:gd name="connsiteX4" fmla="*/ 59072 w 92914"/>
                        <a:gd name="connsiteY4" fmla="*/ 0 h 202420"/>
                        <a:gd name="connsiteX5" fmla="*/ 41152 w 92914"/>
                        <a:gd name="connsiteY5" fmla="*/ 2987 h 202420"/>
                        <a:gd name="connsiteX6" fmla="*/ 18256 w 92914"/>
                        <a:gd name="connsiteY6" fmla="*/ 17587 h 202420"/>
                        <a:gd name="connsiteX7" fmla="*/ 15269 w 92914"/>
                        <a:gd name="connsiteY7" fmla="*/ 22897 h 202420"/>
                        <a:gd name="connsiteX8" fmla="*/ 337 w 92914"/>
                        <a:gd name="connsiteY8" fmla="*/ 78313 h 202420"/>
                        <a:gd name="connsiteX9" fmla="*/ 7305 w 92914"/>
                        <a:gd name="connsiteY9" fmla="*/ 90923 h 202420"/>
                        <a:gd name="connsiteX10" fmla="*/ 9960 w 92914"/>
                        <a:gd name="connsiteY10" fmla="*/ 91255 h 202420"/>
                        <a:gd name="connsiteX11" fmla="*/ 19583 w 92914"/>
                        <a:gd name="connsiteY11" fmla="*/ 83955 h 202420"/>
                        <a:gd name="connsiteX12" fmla="*/ 32857 w 92914"/>
                        <a:gd name="connsiteY12" fmla="*/ 35507 h 202420"/>
                        <a:gd name="connsiteX13" fmla="*/ 32857 w 92914"/>
                        <a:gd name="connsiteY13" fmla="*/ 204411 h 202420"/>
                        <a:gd name="connsiteX14" fmla="*/ 52767 w 92914"/>
                        <a:gd name="connsiteY14" fmla="*/ 204411 h 202420"/>
                        <a:gd name="connsiteX15" fmla="*/ 52767 w 92914"/>
                        <a:gd name="connsiteY15" fmla="*/ 109506 h 202420"/>
                        <a:gd name="connsiteX16" fmla="*/ 66040 w 92914"/>
                        <a:gd name="connsiteY16" fmla="*/ 109506 h 202420"/>
                        <a:gd name="connsiteX17" fmla="*/ 66040 w 92914"/>
                        <a:gd name="connsiteY17" fmla="*/ 204079 h 202420"/>
                        <a:gd name="connsiteX18" fmla="*/ 85950 w 92914"/>
                        <a:gd name="connsiteY18" fmla="*/ 204079 h 202420"/>
                        <a:gd name="connsiteX19" fmla="*/ 85950 w 92914"/>
                        <a:gd name="connsiteY19" fmla="*/ 96564 h 202420"/>
                        <a:gd name="connsiteX20" fmla="*/ 76991 w 92914"/>
                        <a:gd name="connsiteY20" fmla="*/ 76654 h 2024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92914" h="202420">
                          <a:moveTo>
                            <a:pt x="76991" y="76654"/>
                          </a:moveTo>
                          <a:lnTo>
                            <a:pt x="91923" y="21569"/>
                          </a:lnTo>
                          <a:cubicBezTo>
                            <a:pt x="92587" y="18583"/>
                            <a:pt x="94246" y="15928"/>
                            <a:pt x="95905" y="13605"/>
                          </a:cubicBezTo>
                          <a:cubicBezTo>
                            <a:pt x="90596" y="8960"/>
                            <a:pt x="83959" y="5309"/>
                            <a:pt x="76991" y="2987"/>
                          </a:cubicBezTo>
                          <a:cubicBezTo>
                            <a:pt x="71350" y="996"/>
                            <a:pt x="65377" y="0"/>
                            <a:pt x="59072" y="0"/>
                          </a:cubicBezTo>
                          <a:cubicBezTo>
                            <a:pt x="52767" y="0"/>
                            <a:pt x="46794" y="996"/>
                            <a:pt x="41152" y="2987"/>
                          </a:cubicBezTo>
                          <a:cubicBezTo>
                            <a:pt x="32193" y="5973"/>
                            <a:pt x="24561" y="10951"/>
                            <a:pt x="18256" y="17587"/>
                          </a:cubicBezTo>
                          <a:cubicBezTo>
                            <a:pt x="16928" y="19247"/>
                            <a:pt x="15933" y="20906"/>
                            <a:pt x="15269" y="22897"/>
                          </a:cubicBezTo>
                          <a:lnTo>
                            <a:pt x="337" y="78313"/>
                          </a:lnTo>
                          <a:cubicBezTo>
                            <a:pt x="-991" y="83623"/>
                            <a:pt x="1664" y="89596"/>
                            <a:pt x="7305" y="90923"/>
                          </a:cubicBezTo>
                          <a:cubicBezTo>
                            <a:pt x="8301" y="91255"/>
                            <a:pt x="8964" y="91255"/>
                            <a:pt x="9960" y="91255"/>
                          </a:cubicBezTo>
                          <a:cubicBezTo>
                            <a:pt x="14274" y="91255"/>
                            <a:pt x="18256" y="88268"/>
                            <a:pt x="19583" y="83955"/>
                          </a:cubicBezTo>
                          <a:lnTo>
                            <a:pt x="32857" y="35507"/>
                          </a:lnTo>
                          <a:lnTo>
                            <a:pt x="32857" y="204411"/>
                          </a:lnTo>
                          <a:lnTo>
                            <a:pt x="52767" y="204411"/>
                          </a:lnTo>
                          <a:lnTo>
                            <a:pt x="52767" y="109506"/>
                          </a:lnTo>
                          <a:lnTo>
                            <a:pt x="66040" y="109506"/>
                          </a:lnTo>
                          <a:lnTo>
                            <a:pt x="66040" y="204079"/>
                          </a:lnTo>
                          <a:lnTo>
                            <a:pt x="85950" y="204079"/>
                          </a:lnTo>
                          <a:lnTo>
                            <a:pt x="85950" y="96564"/>
                          </a:lnTo>
                          <a:cubicBezTo>
                            <a:pt x="78982" y="93246"/>
                            <a:pt x="75000" y="84950"/>
                            <a:pt x="76991" y="76654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32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48" name="Forme libre : forme 306">
                      <a:extLst>
                        <a:ext uri="{FF2B5EF4-FFF2-40B4-BE49-F238E27FC236}">
                          <a16:creationId xmlns:a16="http://schemas.microsoft.com/office/drawing/2014/main" id="{CACA7547-BE64-4251-BEA6-D3CFE22DE3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30095" y="3979786"/>
                      <a:ext cx="92914" cy="202420"/>
                    </a:xfrm>
                    <a:custGeom>
                      <a:avLst/>
                      <a:gdLst>
                        <a:gd name="connsiteX0" fmla="*/ 95901 w 92914"/>
                        <a:gd name="connsiteY0" fmla="*/ 77982 h 202420"/>
                        <a:gd name="connsiteX1" fmla="*/ 80636 w 92914"/>
                        <a:gd name="connsiteY1" fmla="*/ 22897 h 202420"/>
                        <a:gd name="connsiteX2" fmla="*/ 77650 w 92914"/>
                        <a:gd name="connsiteY2" fmla="*/ 17587 h 202420"/>
                        <a:gd name="connsiteX3" fmla="*/ 54753 w 92914"/>
                        <a:gd name="connsiteY3" fmla="*/ 2987 h 202420"/>
                        <a:gd name="connsiteX4" fmla="*/ 36834 w 92914"/>
                        <a:gd name="connsiteY4" fmla="*/ 0 h 202420"/>
                        <a:gd name="connsiteX5" fmla="*/ 18915 w 92914"/>
                        <a:gd name="connsiteY5" fmla="*/ 2987 h 202420"/>
                        <a:gd name="connsiteX6" fmla="*/ 0 w 92914"/>
                        <a:gd name="connsiteY6" fmla="*/ 13605 h 202420"/>
                        <a:gd name="connsiteX7" fmla="*/ 3982 w 92914"/>
                        <a:gd name="connsiteY7" fmla="*/ 21238 h 202420"/>
                        <a:gd name="connsiteX8" fmla="*/ 18915 w 92914"/>
                        <a:gd name="connsiteY8" fmla="*/ 76322 h 202420"/>
                        <a:gd name="connsiteX9" fmla="*/ 9955 w 92914"/>
                        <a:gd name="connsiteY9" fmla="*/ 96233 h 202420"/>
                        <a:gd name="connsiteX10" fmla="*/ 9955 w 92914"/>
                        <a:gd name="connsiteY10" fmla="*/ 204079 h 202420"/>
                        <a:gd name="connsiteX11" fmla="*/ 29865 w 92914"/>
                        <a:gd name="connsiteY11" fmla="*/ 204079 h 202420"/>
                        <a:gd name="connsiteX12" fmla="*/ 29865 w 92914"/>
                        <a:gd name="connsiteY12" fmla="*/ 109174 h 202420"/>
                        <a:gd name="connsiteX13" fmla="*/ 43139 w 92914"/>
                        <a:gd name="connsiteY13" fmla="*/ 109174 h 202420"/>
                        <a:gd name="connsiteX14" fmla="*/ 43139 w 92914"/>
                        <a:gd name="connsiteY14" fmla="*/ 203748 h 202420"/>
                        <a:gd name="connsiteX15" fmla="*/ 63049 w 92914"/>
                        <a:gd name="connsiteY15" fmla="*/ 203748 h 202420"/>
                        <a:gd name="connsiteX16" fmla="*/ 63049 w 92914"/>
                        <a:gd name="connsiteY16" fmla="*/ 35175 h 202420"/>
                        <a:gd name="connsiteX17" fmla="*/ 76322 w 92914"/>
                        <a:gd name="connsiteY17" fmla="*/ 83623 h 202420"/>
                        <a:gd name="connsiteX18" fmla="*/ 85946 w 92914"/>
                        <a:gd name="connsiteY18" fmla="*/ 90923 h 202420"/>
                        <a:gd name="connsiteX19" fmla="*/ 88600 w 92914"/>
                        <a:gd name="connsiteY19" fmla="*/ 90591 h 202420"/>
                        <a:gd name="connsiteX20" fmla="*/ 95901 w 92914"/>
                        <a:gd name="connsiteY20" fmla="*/ 77982 h 2024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92914" h="202420">
                          <a:moveTo>
                            <a:pt x="95901" y="77982"/>
                          </a:moveTo>
                          <a:lnTo>
                            <a:pt x="80636" y="22897"/>
                          </a:lnTo>
                          <a:cubicBezTo>
                            <a:pt x="79973" y="20906"/>
                            <a:pt x="78977" y="18915"/>
                            <a:pt x="77650" y="17587"/>
                          </a:cubicBezTo>
                          <a:cubicBezTo>
                            <a:pt x="71345" y="10951"/>
                            <a:pt x="63381" y="5973"/>
                            <a:pt x="54753" y="2987"/>
                          </a:cubicBezTo>
                          <a:cubicBezTo>
                            <a:pt x="49112" y="996"/>
                            <a:pt x="43139" y="0"/>
                            <a:pt x="36834" y="0"/>
                          </a:cubicBezTo>
                          <a:cubicBezTo>
                            <a:pt x="30529" y="0"/>
                            <a:pt x="24556" y="996"/>
                            <a:pt x="18915" y="2987"/>
                          </a:cubicBezTo>
                          <a:cubicBezTo>
                            <a:pt x="11946" y="5309"/>
                            <a:pt x="5641" y="8960"/>
                            <a:pt x="0" y="13605"/>
                          </a:cubicBezTo>
                          <a:cubicBezTo>
                            <a:pt x="1991" y="15928"/>
                            <a:pt x="3318" y="18583"/>
                            <a:pt x="3982" y="21238"/>
                          </a:cubicBezTo>
                          <a:lnTo>
                            <a:pt x="18915" y="76322"/>
                          </a:lnTo>
                          <a:cubicBezTo>
                            <a:pt x="21238" y="84618"/>
                            <a:pt x="16924" y="92914"/>
                            <a:pt x="9955" y="96233"/>
                          </a:cubicBezTo>
                          <a:lnTo>
                            <a:pt x="9955" y="204079"/>
                          </a:lnTo>
                          <a:lnTo>
                            <a:pt x="29865" y="204079"/>
                          </a:lnTo>
                          <a:lnTo>
                            <a:pt x="29865" y="109174"/>
                          </a:lnTo>
                          <a:lnTo>
                            <a:pt x="43139" y="109174"/>
                          </a:lnTo>
                          <a:lnTo>
                            <a:pt x="43139" y="203748"/>
                          </a:lnTo>
                          <a:lnTo>
                            <a:pt x="63049" y="203748"/>
                          </a:lnTo>
                          <a:lnTo>
                            <a:pt x="63049" y="35175"/>
                          </a:lnTo>
                          <a:lnTo>
                            <a:pt x="76322" y="83623"/>
                          </a:lnTo>
                          <a:cubicBezTo>
                            <a:pt x="77650" y="87937"/>
                            <a:pt x="81632" y="90923"/>
                            <a:pt x="85946" y="90923"/>
                          </a:cubicBezTo>
                          <a:cubicBezTo>
                            <a:pt x="86941" y="90923"/>
                            <a:pt x="87605" y="90923"/>
                            <a:pt x="88600" y="90591"/>
                          </a:cubicBezTo>
                          <a:cubicBezTo>
                            <a:pt x="94242" y="89264"/>
                            <a:pt x="97228" y="83291"/>
                            <a:pt x="95901" y="77982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32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129" name="Graphique 226" descr="Groupe d’hommes">
                    <a:extLst>
                      <a:ext uri="{FF2B5EF4-FFF2-40B4-BE49-F238E27FC236}">
                        <a16:creationId xmlns:a16="http://schemas.microsoft.com/office/drawing/2014/main" id="{56C395A1-6226-4376-BC13-FC7A1E4183C1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7524688" y="4192902"/>
                    <a:ext cx="318563" cy="318563"/>
                    <a:chOff x="7524688" y="4192902"/>
                    <a:chExt cx="318563" cy="318563"/>
                  </a:xfrm>
                </p:grpSpPr>
                <p:sp>
                  <p:nvSpPr>
                    <p:cNvPr id="137" name="Forme libre : forme 315">
                      <a:extLst>
                        <a:ext uri="{FF2B5EF4-FFF2-40B4-BE49-F238E27FC236}">
                          <a16:creationId xmlns:a16="http://schemas.microsoft.com/office/drawing/2014/main" id="{59A2996E-4A29-406C-8F39-72A16A802B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43700" y="4223431"/>
                      <a:ext cx="46457" cy="46457"/>
                    </a:xfrm>
                    <a:custGeom>
                      <a:avLst/>
                      <a:gdLst>
                        <a:gd name="connsiteX0" fmla="*/ 46457 w 46457"/>
                        <a:gd name="connsiteY0" fmla="*/ 23229 h 46457"/>
                        <a:gd name="connsiteX1" fmla="*/ 23229 w 46457"/>
                        <a:gd name="connsiteY1" fmla="*/ 46457 h 46457"/>
                        <a:gd name="connsiteX2" fmla="*/ 0 w 46457"/>
                        <a:gd name="connsiteY2" fmla="*/ 23229 h 46457"/>
                        <a:gd name="connsiteX3" fmla="*/ 23229 w 46457"/>
                        <a:gd name="connsiteY3" fmla="*/ 0 h 46457"/>
                        <a:gd name="connsiteX4" fmla="*/ 46457 w 46457"/>
                        <a:gd name="connsiteY4" fmla="*/ 23229 h 464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6457" h="46457">
                          <a:moveTo>
                            <a:pt x="46457" y="23229"/>
                          </a:moveTo>
                          <a:cubicBezTo>
                            <a:pt x="46457" y="36057"/>
                            <a:pt x="36057" y="46457"/>
                            <a:pt x="23229" y="46457"/>
                          </a:cubicBezTo>
                          <a:cubicBezTo>
                            <a:pt x="10400" y="46457"/>
                            <a:pt x="0" y="36057"/>
                            <a:pt x="0" y="23229"/>
                          </a:cubicBezTo>
                          <a:cubicBezTo>
                            <a:pt x="0" y="10400"/>
                            <a:pt x="10400" y="0"/>
                            <a:pt x="23229" y="0"/>
                          </a:cubicBezTo>
                          <a:cubicBezTo>
                            <a:pt x="36057" y="0"/>
                            <a:pt x="46457" y="10400"/>
                            <a:pt x="46457" y="23229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32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38" name="Forme libre : forme 316">
                      <a:extLst>
                        <a:ext uri="{FF2B5EF4-FFF2-40B4-BE49-F238E27FC236}">
                          <a16:creationId xmlns:a16="http://schemas.microsoft.com/office/drawing/2014/main" id="{1C66AE1D-0F2A-4069-84B4-1A1D44EB5D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7782" y="4223431"/>
                      <a:ext cx="46457" cy="46457"/>
                    </a:xfrm>
                    <a:custGeom>
                      <a:avLst/>
                      <a:gdLst>
                        <a:gd name="connsiteX0" fmla="*/ 46457 w 46457"/>
                        <a:gd name="connsiteY0" fmla="*/ 23229 h 46457"/>
                        <a:gd name="connsiteX1" fmla="*/ 23229 w 46457"/>
                        <a:gd name="connsiteY1" fmla="*/ 46457 h 46457"/>
                        <a:gd name="connsiteX2" fmla="*/ 0 w 46457"/>
                        <a:gd name="connsiteY2" fmla="*/ 23229 h 46457"/>
                        <a:gd name="connsiteX3" fmla="*/ 23229 w 46457"/>
                        <a:gd name="connsiteY3" fmla="*/ 0 h 46457"/>
                        <a:gd name="connsiteX4" fmla="*/ 46457 w 46457"/>
                        <a:gd name="connsiteY4" fmla="*/ 23229 h 464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6457" h="46457">
                          <a:moveTo>
                            <a:pt x="46457" y="23229"/>
                          </a:moveTo>
                          <a:cubicBezTo>
                            <a:pt x="46457" y="36057"/>
                            <a:pt x="36057" y="46457"/>
                            <a:pt x="23229" y="46457"/>
                          </a:cubicBezTo>
                          <a:cubicBezTo>
                            <a:pt x="10400" y="46457"/>
                            <a:pt x="0" y="36057"/>
                            <a:pt x="0" y="23229"/>
                          </a:cubicBezTo>
                          <a:cubicBezTo>
                            <a:pt x="0" y="10400"/>
                            <a:pt x="10400" y="0"/>
                            <a:pt x="23229" y="0"/>
                          </a:cubicBezTo>
                          <a:cubicBezTo>
                            <a:pt x="36057" y="0"/>
                            <a:pt x="46457" y="10400"/>
                            <a:pt x="46457" y="23229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32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39" name="Forme libre : forme 317">
                      <a:extLst>
                        <a:ext uri="{FF2B5EF4-FFF2-40B4-BE49-F238E27FC236}">
                          <a16:creationId xmlns:a16="http://schemas.microsoft.com/office/drawing/2014/main" id="{2EEDD5E9-138E-42DF-978F-CC42A00701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60741" y="4223431"/>
                      <a:ext cx="46457" cy="46457"/>
                    </a:xfrm>
                    <a:custGeom>
                      <a:avLst/>
                      <a:gdLst>
                        <a:gd name="connsiteX0" fmla="*/ 46457 w 46457"/>
                        <a:gd name="connsiteY0" fmla="*/ 23229 h 46457"/>
                        <a:gd name="connsiteX1" fmla="*/ 23229 w 46457"/>
                        <a:gd name="connsiteY1" fmla="*/ 46457 h 46457"/>
                        <a:gd name="connsiteX2" fmla="*/ 0 w 46457"/>
                        <a:gd name="connsiteY2" fmla="*/ 23229 h 46457"/>
                        <a:gd name="connsiteX3" fmla="*/ 23229 w 46457"/>
                        <a:gd name="connsiteY3" fmla="*/ 0 h 46457"/>
                        <a:gd name="connsiteX4" fmla="*/ 46457 w 46457"/>
                        <a:gd name="connsiteY4" fmla="*/ 23229 h 464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6457" h="46457">
                          <a:moveTo>
                            <a:pt x="46457" y="23229"/>
                          </a:moveTo>
                          <a:cubicBezTo>
                            <a:pt x="46457" y="36057"/>
                            <a:pt x="36057" y="46457"/>
                            <a:pt x="23229" y="46457"/>
                          </a:cubicBezTo>
                          <a:cubicBezTo>
                            <a:pt x="10400" y="46457"/>
                            <a:pt x="0" y="36057"/>
                            <a:pt x="0" y="23229"/>
                          </a:cubicBezTo>
                          <a:cubicBezTo>
                            <a:pt x="0" y="10400"/>
                            <a:pt x="10400" y="0"/>
                            <a:pt x="23229" y="0"/>
                          </a:cubicBezTo>
                          <a:cubicBezTo>
                            <a:pt x="36057" y="0"/>
                            <a:pt x="46457" y="10400"/>
                            <a:pt x="46457" y="23229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32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40" name="Forme libre : forme 318">
                      <a:extLst>
                        <a:ext uri="{FF2B5EF4-FFF2-40B4-BE49-F238E27FC236}">
                          <a16:creationId xmlns:a16="http://schemas.microsoft.com/office/drawing/2014/main" id="{CE266FC4-8F97-437D-9059-3D6139955C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25230" y="4276857"/>
                      <a:ext cx="116143" cy="202420"/>
                    </a:xfrm>
                    <a:custGeom>
                      <a:avLst/>
                      <a:gdLst>
                        <a:gd name="connsiteX0" fmla="*/ 117807 w 116142"/>
                        <a:gd name="connsiteY0" fmla="*/ 77982 h 202420"/>
                        <a:gd name="connsiteX1" fmla="*/ 102874 w 116142"/>
                        <a:gd name="connsiteY1" fmla="*/ 22897 h 202420"/>
                        <a:gd name="connsiteX2" fmla="*/ 99888 w 116142"/>
                        <a:gd name="connsiteY2" fmla="*/ 17587 h 202420"/>
                        <a:gd name="connsiteX3" fmla="*/ 76991 w 116142"/>
                        <a:gd name="connsiteY3" fmla="*/ 2987 h 202420"/>
                        <a:gd name="connsiteX4" fmla="*/ 59072 w 116142"/>
                        <a:gd name="connsiteY4" fmla="*/ 0 h 202420"/>
                        <a:gd name="connsiteX5" fmla="*/ 41152 w 116142"/>
                        <a:gd name="connsiteY5" fmla="*/ 2987 h 202420"/>
                        <a:gd name="connsiteX6" fmla="*/ 18256 w 116142"/>
                        <a:gd name="connsiteY6" fmla="*/ 17587 h 202420"/>
                        <a:gd name="connsiteX7" fmla="*/ 15269 w 116142"/>
                        <a:gd name="connsiteY7" fmla="*/ 22897 h 202420"/>
                        <a:gd name="connsiteX8" fmla="*/ 337 w 116142"/>
                        <a:gd name="connsiteY8" fmla="*/ 77982 h 202420"/>
                        <a:gd name="connsiteX9" fmla="*/ 7305 w 116142"/>
                        <a:gd name="connsiteY9" fmla="*/ 90591 h 202420"/>
                        <a:gd name="connsiteX10" fmla="*/ 9960 w 116142"/>
                        <a:gd name="connsiteY10" fmla="*/ 90923 h 202420"/>
                        <a:gd name="connsiteX11" fmla="*/ 19583 w 116142"/>
                        <a:gd name="connsiteY11" fmla="*/ 83623 h 202420"/>
                        <a:gd name="connsiteX12" fmla="*/ 32857 w 116142"/>
                        <a:gd name="connsiteY12" fmla="*/ 35175 h 202420"/>
                        <a:gd name="connsiteX13" fmla="*/ 32857 w 116142"/>
                        <a:gd name="connsiteY13" fmla="*/ 204079 h 202420"/>
                        <a:gd name="connsiteX14" fmla="*/ 52767 w 116142"/>
                        <a:gd name="connsiteY14" fmla="*/ 204079 h 202420"/>
                        <a:gd name="connsiteX15" fmla="*/ 52767 w 116142"/>
                        <a:gd name="connsiteY15" fmla="*/ 109174 h 202420"/>
                        <a:gd name="connsiteX16" fmla="*/ 66040 w 116142"/>
                        <a:gd name="connsiteY16" fmla="*/ 109174 h 202420"/>
                        <a:gd name="connsiteX17" fmla="*/ 66040 w 116142"/>
                        <a:gd name="connsiteY17" fmla="*/ 203748 h 202420"/>
                        <a:gd name="connsiteX18" fmla="*/ 85950 w 116142"/>
                        <a:gd name="connsiteY18" fmla="*/ 203748 h 202420"/>
                        <a:gd name="connsiteX19" fmla="*/ 85950 w 116142"/>
                        <a:gd name="connsiteY19" fmla="*/ 35175 h 202420"/>
                        <a:gd name="connsiteX20" fmla="*/ 99224 w 116142"/>
                        <a:gd name="connsiteY20" fmla="*/ 83623 h 202420"/>
                        <a:gd name="connsiteX21" fmla="*/ 108847 w 116142"/>
                        <a:gd name="connsiteY21" fmla="*/ 90923 h 202420"/>
                        <a:gd name="connsiteX22" fmla="*/ 111502 w 116142"/>
                        <a:gd name="connsiteY22" fmla="*/ 90591 h 202420"/>
                        <a:gd name="connsiteX23" fmla="*/ 117807 w 116142"/>
                        <a:gd name="connsiteY23" fmla="*/ 77982 h 2024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</a:cxnLst>
                      <a:rect l="l" t="t" r="r" b="b"/>
                      <a:pathLst>
                        <a:path w="116142" h="202420">
                          <a:moveTo>
                            <a:pt x="117807" y="77982"/>
                          </a:moveTo>
                          <a:lnTo>
                            <a:pt x="102874" y="22897"/>
                          </a:lnTo>
                          <a:cubicBezTo>
                            <a:pt x="102210" y="20906"/>
                            <a:pt x="101215" y="18915"/>
                            <a:pt x="99888" y="17587"/>
                          </a:cubicBezTo>
                          <a:cubicBezTo>
                            <a:pt x="93583" y="10951"/>
                            <a:pt x="85619" y="5973"/>
                            <a:pt x="76991" y="2987"/>
                          </a:cubicBezTo>
                          <a:cubicBezTo>
                            <a:pt x="71350" y="996"/>
                            <a:pt x="65377" y="0"/>
                            <a:pt x="59072" y="0"/>
                          </a:cubicBezTo>
                          <a:cubicBezTo>
                            <a:pt x="52767" y="0"/>
                            <a:pt x="46794" y="996"/>
                            <a:pt x="41152" y="2987"/>
                          </a:cubicBezTo>
                          <a:cubicBezTo>
                            <a:pt x="32193" y="5973"/>
                            <a:pt x="24561" y="10951"/>
                            <a:pt x="18256" y="17587"/>
                          </a:cubicBezTo>
                          <a:cubicBezTo>
                            <a:pt x="16928" y="19247"/>
                            <a:pt x="15933" y="20906"/>
                            <a:pt x="15269" y="22897"/>
                          </a:cubicBezTo>
                          <a:lnTo>
                            <a:pt x="337" y="77982"/>
                          </a:lnTo>
                          <a:cubicBezTo>
                            <a:pt x="-991" y="83291"/>
                            <a:pt x="1664" y="89264"/>
                            <a:pt x="7305" y="90591"/>
                          </a:cubicBezTo>
                          <a:cubicBezTo>
                            <a:pt x="8301" y="90923"/>
                            <a:pt x="8964" y="90923"/>
                            <a:pt x="9960" y="90923"/>
                          </a:cubicBezTo>
                          <a:cubicBezTo>
                            <a:pt x="14274" y="90923"/>
                            <a:pt x="18256" y="87937"/>
                            <a:pt x="19583" y="83623"/>
                          </a:cubicBezTo>
                          <a:lnTo>
                            <a:pt x="32857" y="35175"/>
                          </a:lnTo>
                          <a:lnTo>
                            <a:pt x="32857" y="204079"/>
                          </a:lnTo>
                          <a:lnTo>
                            <a:pt x="52767" y="204079"/>
                          </a:lnTo>
                          <a:lnTo>
                            <a:pt x="52767" y="109174"/>
                          </a:lnTo>
                          <a:lnTo>
                            <a:pt x="66040" y="109174"/>
                          </a:lnTo>
                          <a:lnTo>
                            <a:pt x="66040" y="203748"/>
                          </a:lnTo>
                          <a:lnTo>
                            <a:pt x="85950" y="203748"/>
                          </a:lnTo>
                          <a:lnTo>
                            <a:pt x="85950" y="35175"/>
                          </a:lnTo>
                          <a:lnTo>
                            <a:pt x="99224" y="83623"/>
                          </a:lnTo>
                          <a:cubicBezTo>
                            <a:pt x="100551" y="87937"/>
                            <a:pt x="104533" y="90923"/>
                            <a:pt x="108847" y="90923"/>
                          </a:cubicBezTo>
                          <a:cubicBezTo>
                            <a:pt x="109843" y="90923"/>
                            <a:pt x="110506" y="90923"/>
                            <a:pt x="111502" y="90591"/>
                          </a:cubicBezTo>
                          <a:cubicBezTo>
                            <a:pt x="116148" y="89264"/>
                            <a:pt x="119134" y="83291"/>
                            <a:pt x="117807" y="77982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32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41" name="Forme libre : forme 319">
                      <a:extLst>
                        <a:ext uri="{FF2B5EF4-FFF2-40B4-BE49-F238E27FC236}">
                          <a16:creationId xmlns:a16="http://schemas.microsoft.com/office/drawing/2014/main" id="{9815B546-EAA8-4345-9534-561335D95C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1607" y="4276525"/>
                      <a:ext cx="92914" cy="202420"/>
                    </a:xfrm>
                    <a:custGeom>
                      <a:avLst/>
                      <a:gdLst>
                        <a:gd name="connsiteX0" fmla="*/ 76991 w 92914"/>
                        <a:gd name="connsiteY0" fmla="*/ 76654 h 202420"/>
                        <a:gd name="connsiteX1" fmla="*/ 91923 w 92914"/>
                        <a:gd name="connsiteY1" fmla="*/ 21569 h 202420"/>
                        <a:gd name="connsiteX2" fmla="*/ 95905 w 92914"/>
                        <a:gd name="connsiteY2" fmla="*/ 13605 h 202420"/>
                        <a:gd name="connsiteX3" fmla="*/ 76991 w 92914"/>
                        <a:gd name="connsiteY3" fmla="*/ 2987 h 202420"/>
                        <a:gd name="connsiteX4" fmla="*/ 59072 w 92914"/>
                        <a:gd name="connsiteY4" fmla="*/ 0 h 202420"/>
                        <a:gd name="connsiteX5" fmla="*/ 41152 w 92914"/>
                        <a:gd name="connsiteY5" fmla="*/ 2987 h 202420"/>
                        <a:gd name="connsiteX6" fmla="*/ 18256 w 92914"/>
                        <a:gd name="connsiteY6" fmla="*/ 17587 h 202420"/>
                        <a:gd name="connsiteX7" fmla="*/ 15269 w 92914"/>
                        <a:gd name="connsiteY7" fmla="*/ 22897 h 202420"/>
                        <a:gd name="connsiteX8" fmla="*/ 337 w 92914"/>
                        <a:gd name="connsiteY8" fmla="*/ 78313 h 202420"/>
                        <a:gd name="connsiteX9" fmla="*/ 7305 w 92914"/>
                        <a:gd name="connsiteY9" fmla="*/ 90923 h 202420"/>
                        <a:gd name="connsiteX10" fmla="*/ 9960 w 92914"/>
                        <a:gd name="connsiteY10" fmla="*/ 91255 h 202420"/>
                        <a:gd name="connsiteX11" fmla="*/ 19583 w 92914"/>
                        <a:gd name="connsiteY11" fmla="*/ 83955 h 202420"/>
                        <a:gd name="connsiteX12" fmla="*/ 32857 w 92914"/>
                        <a:gd name="connsiteY12" fmla="*/ 35507 h 202420"/>
                        <a:gd name="connsiteX13" fmla="*/ 32857 w 92914"/>
                        <a:gd name="connsiteY13" fmla="*/ 204411 h 202420"/>
                        <a:gd name="connsiteX14" fmla="*/ 52767 w 92914"/>
                        <a:gd name="connsiteY14" fmla="*/ 204411 h 202420"/>
                        <a:gd name="connsiteX15" fmla="*/ 52767 w 92914"/>
                        <a:gd name="connsiteY15" fmla="*/ 109506 h 202420"/>
                        <a:gd name="connsiteX16" fmla="*/ 66040 w 92914"/>
                        <a:gd name="connsiteY16" fmla="*/ 109506 h 202420"/>
                        <a:gd name="connsiteX17" fmla="*/ 66040 w 92914"/>
                        <a:gd name="connsiteY17" fmla="*/ 204079 h 202420"/>
                        <a:gd name="connsiteX18" fmla="*/ 85950 w 92914"/>
                        <a:gd name="connsiteY18" fmla="*/ 204079 h 202420"/>
                        <a:gd name="connsiteX19" fmla="*/ 85950 w 92914"/>
                        <a:gd name="connsiteY19" fmla="*/ 96564 h 202420"/>
                        <a:gd name="connsiteX20" fmla="*/ 76991 w 92914"/>
                        <a:gd name="connsiteY20" fmla="*/ 76654 h 2024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92914" h="202420">
                          <a:moveTo>
                            <a:pt x="76991" y="76654"/>
                          </a:moveTo>
                          <a:lnTo>
                            <a:pt x="91923" y="21569"/>
                          </a:lnTo>
                          <a:cubicBezTo>
                            <a:pt x="92587" y="18583"/>
                            <a:pt x="94246" y="15928"/>
                            <a:pt x="95905" y="13605"/>
                          </a:cubicBezTo>
                          <a:cubicBezTo>
                            <a:pt x="90596" y="8960"/>
                            <a:pt x="83959" y="5309"/>
                            <a:pt x="76991" y="2987"/>
                          </a:cubicBezTo>
                          <a:cubicBezTo>
                            <a:pt x="71350" y="996"/>
                            <a:pt x="65377" y="0"/>
                            <a:pt x="59072" y="0"/>
                          </a:cubicBezTo>
                          <a:cubicBezTo>
                            <a:pt x="52767" y="0"/>
                            <a:pt x="46794" y="996"/>
                            <a:pt x="41152" y="2987"/>
                          </a:cubicBezTo>
                          <a:cubicBezTo>
                            <a:pt x="32193" y="5973"/>
                            <a:pt x="24561" y="10951"/>
                            <a:pt x="18256" y="17587"/>
                          </a:cubicBezTo>
                          <a:cubicBezTo>
                            <a:pt x="16928" y="19247"/>
                            <a:pt x="15933" y="20906"/>
                            <a:pt x="15269" y="22897"/>
                          </a:cubicBezTo>
                          <a:lnTo>
                            <a:pt x="337" y="78313"/>
                          </a:lnTo>
                          <a:cubicBezTo>
                            <a:pt x="-991" y="83623"/>
                            <a:pt x="1664" y="89596"/>
                            <a:pt x="7305" y="90923"/>
                          </a:cubicBezTo>
                          <a:cubicBezTo>
                            <a:pt x="8301" y="91255"/>
                            <a:pt x="8964" y="91255"/>
                            <a:pt x="9960" y="91255"/>
                          </a:cubicBezTo>
                          <a:cubicBezTo>
                            <a:pt x="14274" y="91255"/>
                            <a:pt x="18256" y="88268"/>
                            <a:pt x="19583" y="83955"/>
                          </a:cubicBezTo>
                          <a:lnTo>
                            <a:pt x="32857" y="35507"/>
                          </a:lnTo>
                          <a:lnTo>
                            <a:pt x="32857" y="204411"/>
                          </a:lnTo>
                          <a:lnTo>
                            <a:pt x="52767" y="204411"/>
                          </a:lnTo>
                          <a:lnTo>
                            <a:pt x="52767" y="109506"/>
                          </a:lnTo>
                          <a:lnTo>
                            <a:pt x="66040" y="109506"/>
                          </a:lnTo>
                          <a:lnTo>
                            <a:pt x="66040" y="204079"/>
                          </a:lnTo>
                          <a:lnTo>
                            <a:pt x="85950" y="204079"/>
                          </a:lnTo>
                          <a:lnTo>
                            <a:pt x="85950" y="96564"/>
                          </a:lnTo>
                          <a:cubicBezTo>
                            <a:pt x="78982" y="93246"/>
                            <a:pt x="75000" y="84950"/>
                            <a:pt x="76991" y="76654"/>
                          </a:cubicBezTo>
                          <a:close/>
                        </a:path>
                      </a:pathLst>
                    </a:custGeom>
                    <a:solidFill>
                      <a:srgbClr val="00B0F0"/>
                    </a:solidFill>
                    <a:ln w="32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42" name="Forme libre : forme 320">
                      <a:extLst>
                        <a:ext uri="{FF2B5EF4-FFF2-40B4-BE49-F238E27FC236}">
                          <a16:creationId xmlns:a16="http://schemas.microsoft.com/office/drawing/2014/main" id="{19245D4E-D402-47A7-92B0-769F366B00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30095" y="4276857"/>
                      <a:ext cx="92914" cy="202420"/>
                    </a:xfrm>
                    <a:custGeom>
                      <a:avLst/>
                      <a:gdLst>
                        <a:gd name="connsiteX0" fmla="*/ 95901 w 92914"/>
                        <a:gd name="connsiteY0" fmla="*/ 77982 h 202420"/>
                        <a:gd name="connsiteX1" fmla="*/ 80636 w 92914"/>
                        <a:gd name="connsiteY1" fmla="*/ 22897 h 202420"/>
                        <a:gd name="connsiteX2" fmla="*/ 77650 w 92914"/>
                        <a:gd name="connsiteY2" fmla="*/ 17587 h 202420"/>
                        <a:gd name="connsiteX3" fmla="*/ 54753 w 92914"/>
                        <a:gd name="connsiteY3" fmla="*/ 2987 h 202420"/>
                        <a:gd name="connsiteX4" fmla="*/ 36834 w 92914"/>
                        <a:gd name="connsiteY4" fmla="*/ 0 h 202420"/>
                        <a:gd name="connsiteX5" fmla="*/ 18915 w 92914"/>
                        <a:gd name="connsiteY5" fmla="*/ 2987 h 202420"/>
                        <a:gd name="connsiteX6" fmla="*/ 0 w 92914"/>
                        <a:gd name="connsiteY6" fmla="*/ 13605 h 202420"/>
                        <a:gd name="connsiteX7" fmla="*/ 3982 w 92914"/>
                        <a:gd name="connsiteY7" fmla="*/ 21238 h 202420"/>
                        <a:gd name="connsiteX8" fmla="*/ 18915 w 92914"/>
                        <a:gd name="connsiteY8" fmla="*/ 76322 h 202420"/>
                        <a:gd name="connsiteX9" fmla="*/ 9955 w 92914"/>
                        <a:gd name="connsiteY9" fmla="*/ 96233 h 202420"/>
                        <a:gd name="connsiteX10" fmla="*/ 9955 w 92914"/>
                        <a:gd name="connsiteY10" fmla="*/ 204079 h 202420"/>
                        <a:gd name="connsiteX11" fmla="*/ 29865 w 92914"/>
                        <a:gd name="connsiteY11" fmla="*/ 204079 h 202420"/>
                        <a:gd name="connsiteX12" fmla="*/ 29865 w 92914"/>
                        <a:gd name="connsiteY12" fmla="*/ 109174 h 202420"/>
                        <a:gd name="connsiteX13" fmla="*/ 43139 w 92914"/>
                        <a:gd name="connsiteY13" fmla="*/ 109174 h 202420"/>
                        <a:gd name="connsiteX14" fmla="*/ 43139 w 92914"/>
                        <a:gd name="connsiteY14" fmla="*/ 203748 h 202420"/>
                        <a:gd name="connsiteX15" fmla="*/ 63049 w 92914"/>
                        <a:gd name="connsiteY15" fmla="*/ 203748 h 202420"/>
                        <a:gd name="connsiteX16" fmla="*/ 63049 w 92914"/>
                        <a:gd name="connsiteY16" fmla="*/ 35175 h 202420"/>
                        <a:gd name="connsiteX17" fmla="*/ 76322 w 92914"/>
                        <a:gd name="connsiteY17" fmla="*/ 83623 h 202420"/>
                        <a:gd name="connsiteX18" fmla="*/ 85946 w 92914"/>
                        <a:gd name="connsiteY18" fmla="*/ 90923 h 202420"/>
                        <a:gd name="connsiteX19" fmla="*/ 88600 w 92914"/>
                        <a:gd name="connsiteY19" fmla="*/ 90591 h 202420"/>
                        <a:gd name="connsiteX20" fmla="*/ 95901 w 92914"/>
                        <a:gd name="connsiteY20" fmla="*/ 77982 h 2024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92914" h="202420">
                          <a:moveTo>
                            <a:pt x="95901" y="77982"/>
                          </a:moveTo>
                          <a:lnTo>
                            <a:pt x="80636" y="22897"/>
                          </a:lnTo>
                          <a:cubicBezTo>
                            <a:pt x="79973" y="20906"/>
                            <a:pt x="78977" y="18915"/>
                            <a:pt x="77650" y="17587"/>
                          </a:cubicBezTo>
                          <a:cubicBezTo>
                            <a:pt x="71345" y="10951"/>
                            <a:pt x="63381" y="5973"/>
                            <a:pt x="54753" y="2987"/>
                          </a:cubicBezTo>
                          <a:cubicBezTo>
                            <a:pt x="49112" y="996"/>
                            <a:pt x="43139" y="0"/>
                            <a:pt x="36834" y="0"/>
                          </a:cubicBezTo>
                          <a:cubicBezTo>
                            <a:pt x="30529" y="0"/>
                            <a:pt x="24556" y="996"/>
                            <a:pt x="18915" y="2987"/>
                          </a:cubicBezTo>
                          <a:cubicBezTo>
                            <a:pt x="11946" y="5309"/>
                            <a:pt x="5641" y="8960"/>
                            <a:pt x="0" y="13605"/>
                          </a:cubicBezTo>
                          <a:cubicBezTo>
                            <a:pt x="1991" y="15928"/>
                            <a:pt x="3318" y="18583"/>
                            <a:pt x="3982" y="21238"/>
                          </a:cubicBezTo>
                          <a:lnTo>
                            <a:pt x="18915" y="76322"/>
                          </a:lnTo>
                          <a:cubicBezTo>
                            <a:pt x="21238" y="84618"/>
                            <a:pt x="16924" y="92914"/>
                            <a:pt x="9955" y="96233"/>
                          </a:cubicBezTo>
                          <a:lnTo>
                            <a:pt x="9955" y="204079"/>
                          </a:lnTo>
                          <a:lnTo>
                            <a:pt x="29865" y="204079"/>
                          </a:lnTo>
                          <a:lnTo>
                            <a:pt x="29865" y="109174"/>
                          </a:lnTo>
                          <a:lnTo>
                            <a:pt x="43139" y="109174"/>
                          </a:lnTo>
                          <a:lnTo>
                            <a:pt x="43139" y="203748"/>
                          </a:lnTo>
                          <a:lnTo>
                            <a:pt x="63049" y="203748"/>
                          </a:lnTo>
                          <a:lnTo>
                            <a:pt x="63049" y="35175"/>
                          </a:lnTo>
                          <a:lnTo>
                            <a:pt x="76322" y="83623"/>
                          </a:lnTo>
                          <a:cubicBezTo>
                            <a:pt x="77650" y="87937"/>
                            <a:pt x="81632" y="90923"/>
                            <a:pt x="85946" y="90923"/>
                          </a:cubicBezTo>
                          <a:cubicBezTo>
                            <a:pt x="86941" y="90923"/>
                            <a:pt x="87605" y="90923"/>
                            <a:pt x="88600" y="90591"/>
                          </a:cubicBezTo>
                          <a:cubicBezTo>
                            <a:pt x="94242" y="89264"/>
                            <a:pt x="97228" y="83291"/>
                            <a:pt x="95901" y="77982"/>
                          </a:cubicBezTo>
                          <a:close/>
                        </a:path>
                      </a:pathLst>
                    </a:custGeom>
                    <a:solidFill>
                      <a:srgbClr val="00B0F0"/>
                    </a:solidFill>
                    <a:ln w="32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130" name="Graphique 156" descr="Groupe d’hommes">
                    <a:extLst>
                      <a:ext uri="{FF2B5EF4-FFF2-40B4-BE49-F238E27FC236}">
                        <a16:creationId xmlns:a16="http://schemas.microsoft.com/office/drawing/2014/main" id="{FB1EAA32-C61F-4F57-B896-DC29F1413D49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7519578" y="4498134"/>
                    <a:ext cx="318563" cy="318563"/>
                    <a:chOff x="7519578" y="4498134"/>
                    <a:chExt cx="318563" cy="318563"/>
                  </a:xfrm>
                </p:grpSpPr>
                <p:sp>
                  <p:nvSpPr>
                    <p:cNvPr id="131" name="Forme libre : forme 329">
                      <a:extLst>
                        <a:ext uri="{FF2B5EF4-FFF2-40B4-BE49-F238E27FC236}">
                          <a16:creationId xmlns:a16="http://schemas.microsoft.com/office/drawing/2014/main" id="{41AEB8EF-D0A3-4333-88F4-E7C165091E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38590" y="4528663"/>
                      <a:ext cx="46457" cy="46457"/>
                    </a:xfrm>
                    <a:custGeom>
                      <a:avLst/>
                      <a:gdLst>
                        <a:gd name="connsiteX0" fmla="*/ 46457 w 46457"/>
                        <a:gd name="connsiteY0" fmla="*/ 23229 h 46457"/>
                        <a:gd name="connsiteX1" fmla="*/ 23229 w 46457"/>
                        <a:gd name="connsiteY1" fmla="*/ 46457 h 46457"/>
                        <a:gd name="connsiteX2" fmla="*/ 0 w 46457"/>
                        <a:gd name="connsiteY2" fmla="*/ 23229 h 46457"/>
                        <a:gd name="connsiteX3" fmla="*/ 23229 w 46457"/>
                        <a:gd name="connsiteY3" fmla="*/ 0 h 46457"/>
                        <a:gd name="connsiteX4" fmla="*/ 46457 w 46457"/>
                        <a:gd name="connsiteY4" fmla="*/ 23229 h 464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6457" h="46457">
                          <a:moveTo>
                            <a:pt x="46457" y="23229"/>
                          </a:moveTo>
                          <a:cubicBezTo>
                            <a:pt x="46457" y="36057"/>
                            <a:pt x="36057" y="46457"/>
                            <a:pt x="23229" y="46457"/>
                          </a:cubicBezTo>
                          <a:cubicBezTo>
                            <a:pt x="10400" y="46457"/>
                            <a:pt x="0" y="36057"/>
                            <a:pt x="0" y="23229"/>
                          </a:cubicBezTo>
                          <a:cubicBezTo>
                            <a:pt x="0" y="10400"/>
                            <a:pt x="10400" y="0"/>
                            <a:pt x="23229" y="0"/>
                          </a:cubicBezTo>
                          <a:cubicBezTo>
                            <a:pt x="36057" y="0"/>
                            <a:pt x="46457" y="10400"/>
                            <a:pt x="46457" y="23229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32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32" name="Forme libre : forme 330">
                      <a:extLst>
                        <a:ext uri="{FF2B5EF4-FFF2-40B4-BE49-F238E27FC236}">
                          <a16:creationId xmlns:a16="http://schemas.microsoft.com/office/drawing/2014/main" id="{5868893F-CA61-47CE-A8BE-619A25F790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2672" y="4528663"/>
                      <a:ext cx="46457" cy="46457"/>
                    </a:xfrm>
                    <a:custGeom>
                      <a:avLst/>
                      <a:gdLst>
                        <a:gd name="connsiteX0" fmla="*/ 46457 w 46457"/>
                        <a:gd name="connsiteY0" fmla="*/ 23229 h 46457"/>
                        <a:gd name="connsiteX1" fmla="*/ 23229 w 46457"/>
                        <a:gd name="connsiteY1" fmla="*/ 46457 h 46457"/>
                        <a:gd name="connsiteX2" fmla="*/ 0 w 46457"/>
                        <a:gd name="connsiteY2" fmla="*/ 23229 h 46457"/>
                        <a:gd name="connsiteX3" fmla="*/ 23229 w 46457"/>
                        <a:gd name="connsiteY3" fmla="*/ 0 h 46457"/>
                        <a:gd name="connsiteX4" fmla="*/ 46457 w 46457"/>
                        <a:gd name="connsiteY4" fmla="*/ 23229 h 464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6457" h="46457">
                          <a:moveTo>
                            <a:pt x="46457" y="23229"/>
                          </a:moveTo>
                          <a:cubicBezTo>
                            <a:pt x="46457" y="36057"/>
                            <a:pt x="36057" y="46457"/>
                            <a:pt x="23229" y="46457"/>
                          </a:cubicBezTo>
                          <a:cubicBezTo>
                            <a:pt x="10400" y="46457"/>
                            <a:pt x="0" y="36057"/>
                            <a:pt x="0" y="23229"/>
                          </a:cubicBezTo>
                          <a:cubicBezTo>
                            <a:pt x="0" y="10400"/>
                            <a:pt x="10400" y="0"/>
                            <a:pt x="23229" y="0"/>
                          </a:cubicBezTo>
                          <a:cubicBezTo>
                            <a:pt x="36057" y="0"/>
                            <a:pt x="46457" y="10400"/>
                            <a:pt x="46457" y="23229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32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33" name="Forme libre : forme 331">
                      <a:extLst>
                        <a:ext uri="{FF2B5EF4-FFF2-40B4-BE49-F238E27FC236}">
                          <a16:creationId xmlns:a16="http://schemas.microsoft.com/office/drawing/2014/main" id="{C45BADAD-B22C-4A58-B393-4B655F8F73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55631" y="4528663"/>
                      <a:ext cx="46457" cy="46457"/>
                    </a:xfrm>
                    <a:custGeom>
                      <a:avLst/>
                      <a:gdLst>
                        <a:gd name="connsiteX0" fmla="*/ 46457 w 46457"/>
                        <a:gd name="connsiteY0" fmla="*/ 23229 h 46457"/>
                        <a:gd name="connsiteX1" fmla="*/ 23229 w 46457"/>
                        <a:gd name="connsiteY1" fmla="*/ 46457 h 46457"/>
                        <a:gd name="connsiteX2" fmla="*/ 0 w 46457"/>
                        <a:gd name="connsiteY2" fmla="*/ 23229 h 46457"/>
                        <a:gd name="connsiteX3" fmla="*/ 23229 w 46457"/>
                        <a:gd name="connsiteY3" fmla="*/ 0 h 46457"/>
                        <a:gd name="connsiteX4" fmla="*/ 46457 w 46457"/>
                        <a:gd name="connsiteY4" fmla="*/ 23229 h 464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6457" h="46457">
                          <a:moveTo>
                            <a:pt x="46457" y="23229"/>
                          </a:moveTo>
                          <a:cubicBezTo>
                            <a:pt x="46457" y="36057"/>
                            <a:pt x="36057" y="46457"/>
                            <a:pt x="23229" y="46457"/>
                          </a:cubicBezTo>
                          <a:cubicBezTo>
                            <a:pt x="10400" y="46457"/>
                            <a:pt x="0" y="36057"/>
                            <a:pt x="0" y="23229"/>
                          </a:cubicBezTo>
                          <a:cubicBezTo>
                            <a:pt x="0" y="10400"/>
                            <a:pt x="10400" y="0"/>
                            <a:pt x="23229" y="0"/>
                          </a:cubicBezTo>
                          <a:cubicBezTo>
                            <a:pt x="36057" y="0"/>
                            <a:pt x="46457" y="10400"/>
                            <a:pt x="46457" y="23229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32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34" name="Forme libre : forme 332">
                      <a:extLst>
                        <a:ext uri="{FF2B5EF4-FFF2-40B4-BE49-F238E27FC236}">
                          <a16:creationId xmlns:a16="http://schemas.microsoft.com/office/drawing/2014/main" id="{82ADAA9E-7373-4D60-B14A-C496950343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20120" y="4582089"/>
                      <a:ext cx="116143" cy="202420"/>
                    </a:xfrm>
                    <a:custGeom>
                      <a:avLst/>
                      <a:gdLst>
                        <a:gd name="connsiteX0" fmla="*/ 117807 w 116142"/>
                        <a:gd name="connsiteY0" fmla="*/ 77982 h 202420"/>
                        <a:gd name="connsiteX1" fmla="*/ 102874 w 116142"/>
                        <a:gd name="connsiteY1" fmla="*/ 22897 h 202420"/>
                        <a:gd name="connsiteX2" fmla="*/ 99888 w 116142"/>
                        <a:gd name="connsiteY2" fmla="*/ 17587 h 202420"/>
                        <a:gd name="connsiteX3" fmla="*/ 76991 w 116142"/>
                        <a:gd name="connsiteY3" fmla="*/ 2987 h 202420"/>
                        <a:gd name="connsiteX4" fmla="*/ 59072 w 116142"/>
                        <a:gd name="connsiteY4" fmla="*/ 0 h 202420"/>
                        <a:gd name="connsiteX5" fmla="*/ 41152 w 116142"/>
                        <a:gd name="connsiteY5" fmla="*/ 2987 h 202420"/>
                        <a:gd name="connsiteX6" fmla="*/ 18256 w 116142"/>
                        <a:gd name="connsiteY6" fmla="*/ 17587 h 202420"/>
                        <a:gd name="connsiteX7" fmla="*/ 15269 w 116142"/>
                        <a:gd name="connsiteY7" fmla="*/ 22897 h 202420"/>
                        <a:gd name="connsiteX8" fmla="*/ 337 w 116142"/>
                        <a:gd name="connsiteY8" fmla="*/ 77982 h 202420"/>
                        <a:gd name="connsiteX9" fmla="*/ 7305 w 116142"/>
                        <a:gd name="connsiteY9" fmla="*/ 90591 h 202420"/>
                        <a:gd name="connsiteX10" fmla="*/ 9960 w 116142"/>
                        <a:gd name="connsiteY10" fmla="*/ 90923 h 202420"/>
                        <a:gd name="connsiteX11" fmla="*/ 19583 w 116142"/>
                        <a:gd name="connsiteY11" fmla="*/ 83623 h 202420"/>
                        <a:gd name="connsiteX12" fmla="*/ 32857 w 116142"/>
                        <a:gd name="connsiteY12" fmla="*/ 35175 h 202420"/>
                        <a:gd name="connsiteX13" fmla="*/ 32857 w 116142"/>
                        <a:gd name="connsiteY13" fmla="*/ 204079 h 202420"/>
                        <a:gd name="connsiteX14" fmla="*/ 52767 w 116142"/>
                        <a:gd name="connsiteY14" fmla="*/ 204079 h 202420"/>
                        <a:gd name="connsiteX15" fmla="*/ 52767 w 116142"/>
                        <a:gd name="connsiteY15" fmla="*/ 109174 h 202420"/>
                        <a:gd name="connsiteX16" fmla="*/ 66040 w 116142"/>
                        <a:gd name="connsiteY16" fmla="*/ 109174 h 202420"/>
                        <a:gd name="connsiteX17" fmla="*/ 66040 w 116142"/>
                        <a:gd name="connsiteY17" fmla="*/ 203748 h 202420"/>
                        <a:gd name="connsiteX18" fmla="*/ 85950 w 116142"/>
                        <a:gd name="connsiteY18" fmla="*/ 203748 h 202420"/>
                        <a:gd name="connsiteX19" fmla="*/ 85950 w 116142"/>
                        <a:gd name="connsiteY19" fmla="*/ 35175 h 202420"/>
                        <a:gd name="connsiteX20" fmla="*/ 99224 w 116142"/>
                        <a:gd name="connsiteY20" fmla="*/ 83623 h 202420"/>
                        <a:gd name="connsiteX21" fmla="*/ 108847 w 116142"/>
                        <a:gd name="connsiteY21" fmla="*/ 90923 h 202420"/>
                        <a:gd name="connsiteX22" fmla="*/ 111502 w 116142"/>
                        <a:gd name="connsiteY22" fmla="*/ 90591 h 202420"/>
                        <a:gd name="connsiteX23" fmla="*/ 117807 w 116142"/>
                        <a:gd name="connsiteY23" fmla="*/ 77982 h 2024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</a:cxnLst>
                      <a:rect l="l" t="t" r="r" b="b"/>
                      <a:pathLst>
                        <a:path w="116142" h="202420">
                          <a:moveTo>
                            <a:pt x="117807" y="77982"/>
                          </a:moveTo>
                          <a:lnTo>
                            <a:pt x="102874" y="22897"/>
                          </a:lnTo>
                          <a:cubicBezTo>
                            <a:pt x="102210" y="20906"/>
                            <a:pt x="101215" y="18915"/>
                            <a:pt x="99888" y="17587"/>
                          </a:cubicBezTo>
                          <a:cubicBezTo>
                            <a:pt x="93583" y="10951"/>
                            <a:pt x="85619" y="5973"/>
                            <a:pt x="76991" y="2987"/>
                          </a:cubicBezTo>
                          <a:cubicBezTo>
                            <a:pt x="71350" y="996"/>
                            <a:pt x="65377" y="0"/>
                            <a:pt x="59072" y="0"/>
                          </a:cubicBezTo>
                          <a:cubicBezTo>
                            <a:pt x="52767" y="0"/>
                            <a:pt x="46794" y="996"/>
                            <a:pt x="41152" y="2987"/>
                          </a:cubicBezTo>
                          <a:cubicBezTo>
                            <a:pt x="32193" y="5973"/>
                            <a:pt x="24561" y="10951"/>
                            <a:pt x="18256" y="17587"/>
                          </a:cubicBezTo>
                          <a:cubicBezTo>
                            <a:pt x="16928" y="19247"/>
                            <a:pt x="15933" y="20906"/>
                            <a:pt x="15269" y="22897"/>
                          </a:cubicBezTo>
                          <a:lnTo>
                            <a:pt x="337" y="77982"/>
                          </a:lnTo>
                          <a:cubicBezTo>
                            <a:pt x="-991" y="83291"/>
                            <a:pt x="1664" y="89264"/>
                            <a:pt x="7305" y="90591"/>
                          </a:cubicBezTo>
                          <a:cubicBezTo>
                            <a:pt x="8301" y="90923"/>
                            <a:pt x="8964" y="90923"/>
                            <a:pt x="9960" y="90923"/>
                          </a:cubicBezTo>
                          <a:cubicBezTo>
                            <a:pt x="14274" y="90923"/>
                            <a:pt x="18256" y="87937"/>
                            <a:pt x="19583" y="83623"/>
                          </a:cubicBezTo>
                          <a:lnTo>
                            <a:pt x="32857" y="35175"/>
                          </a:lnTo>
                          <a:lnTo>
                            <a:pt x="32857" y="204079"/>
                          </a:lnTo>
                          <a:lnTo>
                            <a:pt x="52767" y="204079"/>
                          </a:lnTo>
                          <a:lnTo>
                            <a:pt x="52767" y="109174"/>
                          </a:lnTo>
                          <a:lnTo>
                            <a:pt x="66040" y="109174"/>
                          </a:lnTo>
                          <a:lnTo>
                            <a:pt x="66040" y="203748"/>
                          </a:lnTo>
                          <a:lnTo>
                            <a:pt x="85950" y="203748"/>
                          </a:lnTo>
                          <a:lnTo>
                            <a:pt x="85950" y="35175"/>
                          </a:lnTo>
                          <a:lnTo>
                            <a:pt x="99224" y="83623"/>
                          </a:lnTo>
                          <a:cubicBezTo>
                            <a:pt x="100551" y="87937"/>
                            <a:pt x="104533" y="90923"/>
                            <a:pt x="108847" y="90923"/>
                          </a:cubicBezTo>
                          <a:cubicBezTo>
                            <a:pt x="109843" y="90923"/>
                            <a:pt x="110506" y="90923"/>
                            <a:pt x="111502" y="90591"/>
                          </a:cubicBezTo>
                          <a:cubicBezTo>
                            <a:pt x="116148" y="89264"/>
                            <a:pt x="119134" y="83291"/>
                            <a:pt x="117807" y="77982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32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35" name="Forme libre : forme 333">
                      <a:extLst>
                        <a:ext uri="{FF2B5EF4-FFF2-40B4-BE49-F238E27FC236}">
                          <a16:creationId xmlns:a16="http://schemas.microsoft.com/office/drawing/2014/main" id="{04810C64-5495-427D-95EE-FFF135AF87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6497" y="4581757"/>
                      <a:ext cx="92914" cy="202420"/>
                    </a:xfrm>
                    <a:custGeom>
                      <a:avLst/>
                      <a:gdLst>
                        <a:gd name="connsiteX0" fmla="*/ 76991 w 92914"/>
                        <a:gd name="connsiteY0" fmla="*/ 76654 h 202420"/>
                        <a:gd name="connsiteX1" fmla="*/ 91923 w 92914"/>
                        <a:gd name="connsiteY1" fmla="*/ 21569 h 202420"/>
                        <a:gd name="connsiteX2" fmla="*/ 95905 w 92914"/>
                        <a:gd name="connsiteY2" fmla="*/ 13605 h 202420"/>
                        <a:gd name="connsiteX3" fmla="*/ 76991 w 92914"/>
                        <a:gd name="connsiteY3" fmla="*/ 2987 h 202420"/>
                        <a:gd name="connsiteX4" fmla="*/ 59072 w 92914"/>
                        <a:gd name="connsiteY4" fmla="*/ 0 h 202420"/>
                        <a:gd name="connsiteX5" fmla="*/ 41152 w 92914"/>
                        <a:gd name="connsiteY5" fmla="*/ 2987 h 202420"/>
                        <a:gd name="connsiteX6" fmla="*/ 18256 w 92914"/>
                        <a:gd name="connsiteY6" fmla="*/ 17587 h 202420"/>
                        <a:gd name="connsiteX7" fmla="*/ 15269 w 92914"/>
                        <a:gd name="connsiteY7" fmla="*/ 22897 h 202420"/>
                        <a:gd name="connsiteX8" fmla="*/ 337 w 92914"/>
                        <a:gd name="connsiteY8" fmla="*/ 78313 h 202420"/>
                        <a:gd name="connsiteX9" fmla="*/ 7305 w 92914"/>
                        <a:gd name="connsiteY9" fmla="*/ 90923 h 202420"/>
                        <a:gd name="connsiteX10" fmla="*/ 9960 w 92914"/>
                        <a:gd name="connsiteY10" fmla="*/ 91255 h 202420"/>
                        <a:gd name="connsiteX11" fmla="*/ 19583 w 92914"/>
                        <a:gd name="connsiteY11" fmla="*/ 83955 h 202420"/>
                        <a:gd name="connsiteX12" fmla="*/ 32857 w 92914"/>
                        <a:gd name="connsiteY12" fmla="*/ 35507 h 202420"/>
                        <a:gd name="connsiteX13" fmla="*/ 32857 w 92914"/>
                        <a:gd name="connsiteY13" fmla="*/ 204411 h 202420"/>
                        <a:gd name="connsiteX14" fmla="*/ 52767 w 92914"/>
                        <a:gd name="connsiteY14" fmla="*/ 204411 h 202420"/>
                        <a:gd name="connsiteX15" fmla="*/ 52767 w 92914"/>
                        <a:gd name="connsiteY15" fmla="*/ 109506 h 202420"/>
                        <a:gd name="connsiteX16" fmla="*/ 66040 w 92914"/>
                        <a:gd name="connsiteY16" fmla="*/ 109506 h 202420"/>
                        <a:gd name="connsiteX17" fmla="*/ 66040 w 92914"/>
                        <a:gd name="connsiteY17" fmla="*/ 204079 h 202420"/>
                        <a:gd name="connsiteX18" fmla="*/ 85950 w 92914"/>
                        <a:gd name="connsiteY18" fmla="*/ 204079 h 202420"/>
                        <a:gd name="connsiteX19" fmla="*/ 85950 w 92914"/>
                        <a:gd name="connsiteY19" fmla="*/ 96564 h 202420"/>
                        <a:gd name="connsiteX20" fmla="*/ 76991 w 92914"/>
                        <a:gd name="connsiteY20" fmla="*/ 76654 h 2024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92914" h="202420">
                          <a:moveTo>
                            <a:pt x="76991" y="76654"/>
                          </a:moveTo>
                          <a:lnTo>
                            <a:pt x="91923" y="21569"/>
                          </a:lnTo>
                          <a:cubicBezTo>
                            <a:pt x="92587" y="18583"/>
                            <a:pt x="94246" y="15928"/>
                            <a:pt x="95905" y="13605"/>
                          </a:cubicBezTo>
                          <a:cubicBezTo>
                            <a:pt x="90596" y="8960"/>
                            <a:pt x="83959" y="5309"/>
                            <a:pt x="76991" y="2987"/>
                          </a:cubicBezTo>
                          <a:cubicBezTo>
                            <a:pt x="71350" y="996"/>
                            <a:pt x="65377" y="0"/>
                            <a:pt x="59072" y="0"/>
                          </a:cubicBezTo>
                          <a:cubicBezTo>
                            <a:pt x="52767" y="0"/>
                            <a:pt x="46794" y="996"/>
                            <a:pt x="41152" y="2987"/>
                          </a:cubicBezTo>
                          <a:cubicBezTo>
                            <a:pt x="32193" y="5973"/>
                            <a:pt x="24561" y="10951"/>
                            <a:pt x="18256" y="17587"/>
                          </a:cubicBezTo>
                          <a:cubicBezTo>
                            <a:pt x="16928" y="19247"/>
                            <a:pt x="15933" y="20906"/>
                            <a:pt x="15269" y="22897"/>
                          </a:cubicBezTo>
                          <a:lnTo>
                            <a:pt x="337" y="78313"/>
                          </a:lnTo>
                          <a:cubicBezTo>
                            <a:pt x="-991" y="83623"/>
                            <a:pt x="1664" y="89596"/>
                            <a:pt x="7305" y="90923"/>
                          </a:cubicBezTo>
                          <a:cubicBezTo>
                            <a:pt x="8301" y="91255"/>
                            <a:pt x="8964" y="91255"/>
                            <a:pt x="9960" y="91255"/>
                          </a:cubicBezTo>
                          <a:cubicBezTo>
                            <a:pt x="14274" y="91255"/>
                            <a:pt x="18256" y="88268"/>
                            <a:pt x="19583" y="83955"/>
                          </a:cubicBezTo>
                          <a:lnTo>
                            <a:pt x="32857" y="35507"/>
                          </a:lnTo>
                          <a:lnTo>
                            <a:pt x="32857" y="204411"/>
                          </a:lnTo>
                          <a:lnTo>
                            <a:pt x="52767" y="204411"/>
                          </a:lnTo>
                          <a:lnTo>
                            <a:pt x="52767" y="109506"/>
                          </a:lnTo>
                          <a:lnTo>
                            <a:pt x="66040" y="109506"/>
                          </a:lnTo>
                          <a:lnTo>
                            <a:pt x="66040" y="204079"/>
                          </a:lnTo>
                          <a:lnTo>
                            <a:pt x="85950" y="204079"/>
                          </a:lnTo>
                          <a:lnTo>
                            <a:pt x="85950" y="96564"/>
                          </a:lnTo>
                          <a:cubicBezTo>
                            <a:pt x="78982" y="93246"/>
                            <a:pt x="75000" y="84950"/>
                            <a:pt x="76991" y="76654"/>
                          </a:cubicBezTo>
                          <a:close/>
                        </a:path>
                      </a:pathLst>
                    </a:custGeom>
                    <a:solidFill>
                      <a:srgbClr val="00B0F0"/>
                    </a:solidFill>
                    <a:ln w="32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36" name="Forme libre : forme 334">
                      <a:extLst>
                        <a:ext uri="{FF2B5EF4-FFF2-40B4-BE49-F238E27FC236}">
                          <a16:creationId xmlns:a16="http://schemas.microsoft.com/office/drawing/2014/main" id="{A24C7D2B-3206-4151-9C92-FB6BEB030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24985" y="4582089"/>
                      <a:ext cx="92914" cy="202420"/>
                    </a:xfrm>
                    <a:custGeom>
                      <a:avLst/>
                      <a:gdLst>
                        <a:gd name="connsiteX0" fmla="*/ 95901 w 92914"/>
                        <a:gd name="connsiteY0" fmla="*/ 77982 h 202420"/>
                        <a:gd name="connsiteX1" fmla="*/ 80636 w 92914"/>
                        <a:gd name="connsiteY1" fmla="*/ 22897 h 202420"/>
                        <a:gd name="connsiteX2" fmla="*/ 77650 w 92914"/>
                        <a:gd name="connsiteY2" fmla="*/ 17587 h 202420"/>
                        <a:gd name="connsiteX3" fmla="*/ 54753 w 92914"/>
                        <a:gd name="connsiteY3" fmla="*/ 2987 h 202420"/>
                        <a:gd name="connsiteX4" fmla="*/ 36834 w 92914"/>
                        <a:gd name="connsiteY4" fmla="*/ 0 h 202420"/>
                        <a:gd name="connsiteX5" fmla="*/ 18915 w 92914"/>
                        <a:gd name="connsiteY5" fmla="*/ 2987 h 202420"/>
                        <a:gd name="connsiteX6" fmla="*/ 0 w 92914"/>
                        <a:gd name="connsiteY6" fmla="*/ 13605 h 202420"/>
                        <a:gd name="connsiteX7" fmla="*/ 3982 w 92914"/>
                        <a:gd name="connsiteY7" fmla="*/ 21238 h 202420"/>
                        <a:gd name="connsiteX8" fmla="*/ 18915 w 92914"/>
                        <a:gd name="connsiteY8" fmla="*/ 76322 h 202420"/>
                        <a:gd name="connsiteX9" fmla="*/ 9955 w 92914"/>
                        <a:gd name="connsiteY9" fmla="*/ 96233 h 202420"/>
                        <a:gd name="connsiteX10" fmla="*/ 9955 w 92914"/>
                        <a:gd name="connsiteY10" fmla="*/ 204079 h 202420"/>
                        <a:gd name="connsiteX11" fmla="*/ 29865 w 92914"/>
                        <a:gd name="connsiteY11" fmla="*/ 204079 h 202420"/>
                        <a:gd name="connsiteX12" fmla="*/ 29865 w 92914"/>
                        <a:gd name="connsiteY12" fmla="*/ 109174 h 202420"/>
                        <a:gd name="connsiteX13" fmla="*/ 43139 w 92914"/>
                        <a:gd name="connsiteY13" fmla="*/ 109174 h 202420"/>
                        <a:gd name="connsiteX14" fmla="*/ 43139 w 92914"/>
                        <a:gd name="connsiteY14" fmla="*/ 203748 h 202420"/>
                        <a:gd name="connsiteX15" fmla="*/ 63049 w 92914"/>
                        <a:gd name="connsiteY15" fmla="*/ 203748 h 202420"/>
                        <a:gd name="connsiteX16" fmla="*/ 63049 w 92914"/>
                        <a:gd name="connsiteY16" fmla="*/ 35175 h 202420"/>
                        <a:gd name="connsiteX17" fmla="*/ 76322 w 92914"/>
                        <a:gd name="connsiteY17" fmla="*/ 83623 h 202420"/>
                        <a:gd name="connsiteX18" fmla="*/ 85946 w 92914"/>
                        <a:gd name="connsiteY18" fmla="*/ 90923 h 202420"/>
                        <a:gd name="connsiteX19" fmla="*/ 88600 w 92914"/>
                        <a:gd name="connsiteY19" fmla="*/ 90591 h 202420"/>
                        <a:gd name="connsiteX20" fmla="*/ 95901 w 92914"/>
                        <a:gd name="connsiteY20" fmla="*/ 77982 h 2024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92914" h="202420">
                          <a:moveTo>
                            <a:pt x="95901" y="77982"/>
                          </a:moveTo>
                          <a:lnTo>
                            <a:pt x="80636" y="22897"/>
                          </a:lnTo>
                          <a:cubicBezTo>
                            <a:pt x="79973" y="20906"/>
                            <a:pt x="78977" y="18915"/>
                            <a:pt x="77650" y="17587"/>
                          </a:cubicBezTo>
                          <a:cubicBezTo>
                            <a:pt x="71345" y="10951"/>
                            <a:pt x="63381" y="5973"/>
                            <a:pt x="54753" y="2987"/>
                          </a:cubicBezTo>
                          <a:cubicBezTo>
                            <a:pt x="49112" y="996"/>
                            <a:pt x="43139" y="0"/>
                            <a:pt x="36834" y="0"/>
                          </a:cubicBezTo>
                          <a:cubicBezTo>
                            <a:pt x="30529" y="0"/>
                            <a:pt x="24556" y="996"/>
                            <a:pt x="18915" y="2987"/>
                          </a:cubicBezTo>
                          <a:cubicBezTo>
                            <a:pt x="11946" y="5309"/>
                            <a:pt x="5641" y="8960"/>
                            <a:pt x="0" y="13605"/>
                          </a:cubicBezTo>
                          <a:cubicBezTo>
                            <a:pt x="1991" y="15928"/>
                            <a:pt x="3318" y="18583"/>
                            <a:pt x="3982" y="21238"/>
                          </a:cubicBezTo>
                          <a:lnTo>
                            <a:pt x="18915" y="76322"/>
                          </a:lnTo>
                          <a:cubicBezTo>
                            <a:pt x="21238" y="84618"/>
                            <a:pt x="16924" y="92914"/>
                            <a:pt x="9955" y="96233"/>
                          </a:cubicBezTo>
                          <a:lnTo>
                            <a:pt x="9955" y="204079"/>
                          </a:lnTo>
                          <a:lnTo>
                            <a:pt x="29865" y="204079"/>
                          </a:lnTo>
                          <a:lnTo>
                            <a:pt x="29865" y="109174"/>
                          </a:lnTo>
                          <a:lnTo>
                            <a:pt x="43139" y="109174"/>
                          </a:lnTo>
                          <a:lnTo>
                            <a:pt x="43139" y="203748"/>
                          </a:lnTo>
                          <a:lnTo>
                            <a:pt x="63049" y="203748"/>
                          </a:lnTo>
                          <a:lnTo>
                            <a:pt x="63049" y="35175"/>
                          </a:lnTo>
                          <a:lnTo>
                            <a:pt x="76322" y="83623"/>
                          </a:lnTo>
                          <a:cubicBezTo>
                            <a:pt x="77650" y="87937"/>
                            <a:pt x="81632" y="90923"/>
                            <a:pt x="85946" y="90923"/>
                          </a:cubicBezTo>
                          <a:cubicBezTo>
                            <a:pt x="86941" y="90923"/>
                            <a:pt x="87605" y="90923"/>
                            <a:pt x="88600" y="90591"/>
                          </a:cubicBezTo>
                          <a:cubicBezTo>
                            <a:pt x="94242" y="89264"/>
                            <a:pt x="97228" y="83291"/>
                            <a:pt x="95901" y="77982"/>
                          </a:cubicBezTo>
                          <a:close/>
                        </a:path>
                      </a:pathLst>
                    </a:custGeom>
                    <a:solidFill>
                      <a:srgbClr val="00B0F0"/>
                    </a:solidFill>
                    <a:ln w="32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</p:grpSp>
            </p:grpSp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8E673959-3735-4623-B88E-EF8012A13113}"/>
                    </a:ext>
                  </a:extLst>
                </p:cNvPr>
                <p:cNvSpPr/>
                <p:nvPr/>
              </p:nvSpPr>
              <p:spPr>
                <a:xfrm>
                  <a:off x="4876268" y="4735924"/>
                  <a:ext cx="3511813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fr-FR" sz="2800" b="1" dirty="0"/>
                    <a:t>50</a:t>
                  </a:r>
                  <a:r>
                    <a:rPr lang="fr-FR" b="1" dirty="0"/>
                    <a:t> </a:t>
                  </a:r>
                  <a:r>
                    <a:rPr lang="fr-FR" sz="16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AGENTS PERMANENTS DONT …</a:t>
                  </a:r>
                  <a:endParaRPr lang="fr-F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6FA1376C-67A7-42CB-B07C-CD243DAA2A86}"/>
                    </a:ext>
                  </a:extLst>
                </p:cNvPr>
                <p:cNvSpPr/>
                <p:nvPr/>
              </p:nvSpPr>
              <p:spPr>
                <a:xfrm rot="16200000">
                  <a:off x="3800165" y="3630209"/>
                  <a:ext cx="1691067" cy="7386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fr-FR" sz="2800" b="1" dirty="0">
                      <a:solidFill>
                        <a:srgbClr val="E84E0F"/>
                      </a:solidFill>
                    </a:rPr>
                    <a:t>35</a:t>
                  </a:r>
                  <a:r>
                    <a:rPr lang="fr-FR" b="1" dirty="0">
                      <a:solidFill>
                        <a:srgbClr val="E84E0F"/>
                      </a:solidFill>
                    </a:rPr>
                    <a:t> </a:t>
                  </a:r>
                </a:p>
                <a:p>
                  <a:pPr algn="just"/>
                  <a:r>
                    <a:rPr lang="fr-FR" sz="14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ENSEIGNANTS</a:t>
                  </a:r>
                  <a:endParaRPr lang="fr-F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A768678E-4A94-40C7-A5B2-018FAD9B8015}"/>
                    </a:ext>
                  </a:extLst>
                </p:cNvPr>
                <p:cNvSpPr/>
                <p:nvPr/>
              </p:nvSpPr>
              <p:spPr>
                <a:xfrm>
                  <a:off x="4805793" y="2982397"/>
                  <a:ext cx="2175305" cy="7386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fr-FR" sz="2800" b="1" dirty="0">
                      <a:solidFill>
                        <a:srgbClr val="00B0F0"/>
                      </a:solidFill>
                    </a:rPr>
                    <a:t>15</a:t>
                  </a:r>
                </a:p>
                <a:p>
                  <a:pPr lvl="0" algn="r"/>
                  <a:r>
                    <a:rPr lang="fr-FR" sz="1400" b="1" dirty="0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</a:rPr>
                    <a:t>AGENTS ADMINISTRATIFS </a:t>
                  </a:r>
                </a:p>
              </p:txBody>
            </p:sp>
          </p:grpSp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583B9879-5019-4060-9B65-41AE028A89F0}"/>
                  </a:ext>
                </a:extLst>
              </p:cNvPr>
              <p:cNvSpPr txBox="1"/>
              <p:nvPr/>
            </p:nvSpPr>
            <p:spPr>
              <a:xfrm>
                <a:off x="794698" y="375587"/>
                <a:ext cx="290523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>
                    <a:solidFill>
                      <a:schemeClr val="bg1"/>
                    </a:solidFill>
                    <a:latin typeface="+mj-lt"/>
                  </a:rPr>
                  <a:t>PRE U 2019-2021 | PRESENTATION CUEF 2/4</a:t>
                </a:r>
                <a:endParaRPr lang="fr-FR" sz="12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36AA6831-4B10-4437-B7B7-09D758DEC582}"/>
                  </a:ext>
                </a:extLst>
              </p:cNvPr>
              <p:cNvSpPr txBox="1"/>
              <p:nvPr/>
            </p:nvSpPr>
            <p:spPr>
              <a:xfrm>
                <a:off x="6282336" y="457066"/>
                <a:ext cx="557765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sz="4000" b="1" dirty="0">
                    <a:solidFill>
                      <a:srgbClr val="E84E0F"/>
                    </a:solidFill>
                    <a:latin typeface="+mj-lt"/>
                  </a:rPr>
                  <a:t>CUEF - L</a:t>
                </a:r>
                <a:r>
                  <a:rPr lang="fr-FR" sz="3500" b="1" dirty="0">
                    <a:solidFill>
                      <a:srgbClr val="E84E0F"/>
                    </a:solidFill>
                    <a:latin typeface="+mj-lt"/>
                  </a:rPr>
                  <a:t>ES CHIFFRES CLÉS</a:t>
                </a:r>
                <a:endParaRPr lang="fr-FR" sz="3500" dirty="0">
                  <a:solidFill>
                    <a:srgbClr val="E84E0F"/>
                  </a:solidFill>
                  <a:latin typeface="+mj-lt"/>
                </a:endParaRPr>
              </a:p>
            </p:txBody>
          </p:sp>
          <p:grpSp>
            <p:nvGrpSpPr>
              <p:cNvPr id="18" name="Groupe 17">
                <a:extLst>
                  <a:ext uri="{FF2B5EF4-FFF2-40B4-BE49-F238E27FC236}">
                    <a16:creationId xmlns:a16="http://schemas.microsoft.com/office/drawing/2014/main" id="{541BF662-DACA-4886-BC3F-7897229773BC}"/>
                  </a:ext>
                </a:extLst>
              </p:cNvPr>
              <p:cNvGrpSpPr/>
              <p:nvPr/>
            </p:nvGrpSpPr>
            <p:grpSpPr>
              <a:xfrm>
                <a:off x="4192459" y="3278330"/>
                <a:ext cx="3866246" cy="1824659"/>
                <a:chOff x="1231755" y="4460780"/>
                <a:chExt cx="3866246" cy="1824659"/>
              </a:xfrm>
            </p:grpSpPr>
            <p:pic>
              <p:nvPicPr>
                <p:cNvPr id="52" name="Graphique 24" descr="Globe terrestre : Europe et Afrique">
                  <a:extLst>
                    <a:ext uri="{FF2B5EF4-FFF2-40B4-BE49-F238E27FC236}">
                      <a16:creationId xmlns:a16="http://schemas.microsoft.com/office/drawing/2014/main" id="{B2FDB38B-F8FF-4E66-8ABC-28B6297B25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73201" y="4898279"/>
                  <a:ext cx="914400" cy="914400"/>
                </a:xfrm>
                <a:prstGeom prst="rect">
                  <a:avLst/>
                </a:prstGeom>
              </p:spPr>
            </p:pic>
            <p:grpSp>
              <p:nvGrpSpPr>
                <p:cNvPr id="53" name="Groupe 52">
                  <a:extLst>
                    <a:ext uri="{FF2B5EF4-FFF2-40B4-BE49-F238E27FC236}">
                      <a16:creationId xmlns:a16="http://schemas.microsoft.com/office/drawing/2014/main" id="{AA7AF02A-0456-4079-8BEC-E19A83CA8639}"/>
                    </a:ext>
                  </a:extLst>
                </p:cNvPr>
                <p:cNvGrpSpPr/>
                <p:nvPr/>
              </p:nvGrpSpPr>
              <p:grpSpPr>
                <a:xfrm>
                  <a:off x="1240034" y="4947707"/>
                  <a:ext cx="1394542" cy="1219751"/>
                  <a:chOff x="8792472" y="4742955"/>
                  <a:chExt cx="1394542" cy="1219751"/>
                </a:xfrm>
              </p:grpSpPr>
              <p:grpSp>
                <p:nvGrpSpPr>
                  <p:cNvPr id="56" name="Groupe 55">
                    <a:extLst>
                      <a:ext uri="{FF2B5EF4-FFF2-40B4-BE49-F238E27FC236}">
                        <a16:creationId xmlns:a16="http://schemas.microsoft.com/office/drawing/2014/main" id="{532E68EB-CB4F-4464-8F85-87D13F48AD61}"/>
                      </a:ext>
                    </a:extLst>
                  </p:cNvPr>
                  <p:cNvGrpSpPr/>
                  <p:nvPr/>
                </p:nvGrpSpPr>
                <p:grpSpPr>
                  <a:xfrm>
                    <a:off x="8792472" y="4742955"/>
                    <a:ext cx="1394265" cy="584775"/>
                    <a:chOff x="9972113" y="4277458"/>
                    <a:chExt cx="2010067" cy="835498"/>
                  </a:xfrm>
                </p:grpSpPr>
                <p:grpSp>
                  <p:nvGrpSpPr>
                    <p:cNvPr id="85" name="Groupe 84">
                      <a:extLst>
                        <a:ext uri="{FF2B5EF4-FFF2-40B4-BE49-F238E27FC236}">
                          <a16:creationId xmlns:a16="http://schemas.microsoft.com/office/drawing/2014/main" id="{85490473-4517-4793-9479-C0F004A4E12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253854" y="4277459"/>
                      <a:ext cx="856769" cy="278499"/>
                      <a:chOff x="10253854" y="4277459"/>
                      <a:chExt cx="856769" cy="278499"/>
                    </a:xfrm>
                  </p:grpSpPr>
                  <p:pic>
                    <p:nvPicPr>
                      <p:cNvPr id="109" name="Graphique 12" descr="Programmeur">
                        <a:extLst>
                          <a:ext uri="{FF2B5EF4-FFF2-40B4-BE49-F238E27FC236}">
                            <a16:creationId xmlns:a16="http://schemas.microsoft.com/office/drawing/2014/main" id="{AAFE1348-6E1D-4DF1-8B60-75D04FCCD43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6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0253854" y="4277459"/>
                        <a:ext cx="278499" cy="278499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10" name="Graphique 126" descr="Programmeur">
                        <a:extLst>
                          <a:ext uri="{FF2B5EF4-FFF2-40B4-BE49-F238E27FC236}">
                            <a16:creationId xmlns:a16="http://schemas.microsoft.com/office/drawing/2014/main" id="{DE8D731A-2CEA-4123-A7F0-2B7C06E601CA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7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8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0532353" y="4277459"/>
                        <a:ext cx="278499" cy="278499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11" name="Graphique 128" descr="Programmeur">
                        <a:extLst>
                          <a:ext uri="{FF2B5EF4-FFF2-40B4-BE49-F238E27FC236}">
                            <a16:creationId xmlns:a16="http://schemas.microsoft.com/office/drawing/2014/main" id="{443B28C3-6FF9-41EB-976D-76355081B5D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9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1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0832124" y="4277459"/>
                        <a:ext cx="278499" cy="278499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86" name="Groupe 85">
                      <a:extLst>
                        <a:ext uri="{FF2B5EF4-FFF2-40B4-BE49-F238E27FC236}">
                          <a16:creationId xmlns:a16="http://schemas.microsoft.com/office/drawing/2014/main" id="{6D3EBABA-6D48-4AD4-8465-7A74F32872A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243217" y="4555958"/>
                      <a:ext cx="856769" cy="278499"/>
                      <a:chOff x="10253854" y="4277459"/>
                      <a:chExt cx="856769" cy="278499"/>
                    </a:xfrm>
                  </p:grpSpPr>
                  <p:pic>
                    <p:nvPicPr>
                      <p:cNvPr id="106" name="Graphique 131" descr="Programmeur">
                        <a:extLst>
                          <a:ext uri="{FF2B5EF4-FFF2-40B4-BE49-F238E27FC236}">
                            <a16:creationId xmlns:a16="http://schemas.microsoft.com/office/drawing/2014/main" id="{29A412B3-5C5E-4637-8837-0589EF4D75D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1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12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0253854" y="4277459"/>
                        <a:ext cx="278499" cy="278499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07" name="Graphique 132" descr="Programmeur">
                        <a:extLst>
                          <a:ext uri="{FF2B5EF4-FFF2-40B4-BE49-F238E27FC236}">
                            <a16:creationId xmlns:a16="http://schemas.microsoft.com/office/drawing/2014/main" id="{063EB7A5-33EF-4BD7-9C49-0DA528312454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14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0532353" y="4277459"/>
                        <a:ext cx="278499" cy="278499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08" name="Graphique 133" descr="Programmeur">
                        <a:extLst>
                          <a:ext uri="{FF2B5EF4-FFF2-40B4-BE49-F238E27FC236}">
                            <a16:creationId xmlns:a16="http://schemas.microsoft.com/office/drawing/2014/main" id="{E3AF9F31-EC2F-4EA9-B642-78C89D6E2DE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6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0832124" y="4277459"/>
                        <a:ext cx="278499" cy="278499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87" name="Groupe 86">
                      <a:extLst>
                        <a:ext uri="{FF2B5EF4-FFF2-40B4-BE49-F238E27FC236}">
                          <a16:creationId xmlns:a16="http://schemas.microsoft.com/office/drawing/2014/main" id="{A7F7966D-17E3-409E-BFD4-916E1146342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232580" y="4834457"/>
                      <a:ext cx="856769" cy="278499"/>
                      <a:chOff x="10253854" y="4277459"/>
                      <a:chExt cx="856769" cy="278499"/>
                    </a:xfrm>
                  </p:grpSpPr>
                  <p:pic>
                    <p:nvPicPr>
                      <p:cNvPr id="103" name="Graphique 135" descr="Programmeur">
                        <a:extLst>
                          <a:ext uri="{FF2B5EF4-FFF2-40B4-BE49-F238E27FC236}">
                            <a16:creationId xmlns:a16="http://schemas.microsoft.com/office/drawing/2014/main" id="{2BB72337-3BF4-4C1A-85EE-AF4DF7CB178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16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0253854" y="4277459"/>
                        <a:ext cx="278499" cy="278499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04" name="Graphique 136" descr="Programmeur">
                        <a:extLst>
                          <a:ext uri="{FF2B5EF4-FFF2-40B4-BE49-F238E27FC236}">
                            <a16:creationId xmlns:a16="http://schemas.microsoft.com/office/drawing/2014/main" id="{5CC6B2E0-3B98-4FC6-B995-F85102C0B98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6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0532353" y="4277459"/>
                        <a:ext cx="278499" cy="278499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05" name="Graphique 137" descr="Programmeur">
                        <a:extLst>
                          <a:ext uri="{FF2B5EF4-FFF2-40B4-BE49-F238E27FC236}">
                            <a16:creationId xmlns:a16="http://schemas.microsoft.com/office/drawing/2014/main" id="{15C62C43-E495-432A-96C4-657C8095401D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7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18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0832124" y="4277459"/>
                        <a:ext cx="278499" cy="278499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88" name="Groupe 87">
                      <a:extLst>
                        <a:ext uri="{FF2B5EF4-FFF2-40B4-BE49-F238E27FC236}">
                          <a16:creationId xmlns:a16="http://schemas.microsoft.com/office/drawing/2014/main" id="{3B65956E-CB57-4234-B5C5-8C7AC226AB4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095831" y="4825710"/>
                      <a:ext cx="856769" cy="278499"/>
                      <a:chOff x="10253854" y="4277459"/>
                      <a:chExt cx="856769" cy="278499"/>
                    </a:xfrm>
                  </p:grpSpPr>
                  <p:pic>
                    <p:nvPicPr>
                      <p:cNvPr id="100" name="Graphique 139" descr="Programmeur">
                        <a:extLst>
                          <a:ext uri="{FF2B5EF4-FFF2-40B4-BE49-F238E27FC236}">
                            <a16:creationId xmlns:a16="http://schemas.microsoft.com/office/drawing/2014/main" id="{E1787374-1670-4403-B8AE-3A925C1EA69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14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0253854" y="4277459"/>
                        <a:ext cx="278499" cy="278499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01" name="Graphique 140" descr="Programmeur">
                        <a:extLst>
                          <a:ext uri="{FF2B5EF4-FFF2-40B4-BE49-F238E27FC236}">
                            <a16:creationId xmlns:a16="http://schemas.microsoft.com/office/drawing/2014/main" id="{E2C98D40-243D-4F06-BC9A-235528E9666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14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0532353" y="4277459"/>
                        <a:ext cx="278499" cy="278499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02" name="Graphique 141" descr="Programmeur">
                        <a:extLst>
                          <a:ext uri="{FF2B5EF4-FFF2-40B4-BE49-F238E27FC236}">
                            <a16:creationId xmlns:a16="http://schemas.microsoft.com/office/drawing/2014/main" id="{A0341B24-F926-4184-AB9E-995637D59BA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7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8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0832124" y="4277459"/>
                        <a:ext cx="278499" cy="278499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89" name="Groupe 88">
                      <a:extLst>
                        <a:ext uri="{FF2B5EF4-FFF2-40B4-BE49-F238E27FC236}">
                          <a16:creationId xmlns:a16="http://schemas.microsoft.com/office/drawing/2014/main" id="{E342FB35-EFA7-4E6C-98F0-6F7ABC12520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125411" y="4277459"/>
                      <a:ext cx="856769" cy="278499"/>
                      <a:chOff x="10253854" y="4277459"/>
                      <a:chExt cx="856769" cy="278499"/>
                    </a:xfrm>
                  </p:grpSpPr>
                  <p:pic>
                    <p:nvPicPr>
                      <p:cNvPr id="97" name="Graphique 143" descr="Programmeur">
                        <a:extLst>
                          <a:ext uri="{FF2B5EF4-FFF2-40B4-BE49-F238E27FC236}">
                            <a16:creationId xmlns:a16="http://schemas.microsoft.com/office/drawing/2014/main" id="{F295583A-0027-4D8E-ABCA-FE79BB90423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14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0253854" y="4277459"/>
                        <a:ext cx="278499" cy="278499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98" name="Graphique 144" descr="Programmeur">
                        <a:extLst>
                          <a:ext uri="{FF2B5EF4-FFF2-40B4-BE49-F238E27FC236}">
                            <a16:creationId xmlns:a16="http://schemas.microsoft.com/office/drawing/2014/main" id="{C9FAA020-AA7D-4F36-9741-FFADC17406B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16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0532353" y="4277459"/>
                        <a:ext cx="278499" cy="278499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99" name="Graphique 145" descr="Programmeur">
                        <a:extLst>
                          <a:ext uri="{FF2B5EF4-FFF2-40B4-BE49-F238E27FC236}">
                            <a16:creationId xmlns:a16="http://schemas.microsoft.com/office/drawing/2014/main" id="{582020ED-C957-4A58-BAB0-8C4F66F0936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1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12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0832124" y="4277459"/>
                        <a:ext cx="278499" cy="278499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90" name="Groupe 89">
                      <a:extLst>
                        <a:ext uri="{FF2B5EF4-FFF2-40B4-BE49-F238E27FC236}">
                          <a16:creationId xmlns:a16="http://schemas.microsoft.com/office/drawing/2014/main" id="{378BD04D-2E93-45F3-AC71-8F53C70D5BA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110621" y="4555957"/>
                      <a:ext cx="856769" cy="278499"/>
                      <a:chOff x="10253854" y="4277459"/>
                      <a:chExt cx="856769" cy="278499"/>
                    </a:xfrm>
                  </p:grpSpPr>
                  <p:pic>
                    <p:nvPicPr>
                      <p:cNvPr id="94" name="Graphique 147" descr="Programmeur">
                        <a:extLst>
                          <a:ext uri="{FF2B5EF4-FFF2-40B4-BE49-F238E27FC236}">
                            <a16:creationId xmlns:a16="http://schemas.microsoft.com/office/drawing/2014/main" id="{8A617DEC-E6B5-48D6-BF2D-760688F7B0E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9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2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0253854" y="4277459"/>
                        <a:ext cx="278499" cy="278499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95" name="Graphique 148" descr="Programmeur">
                        <a:extLst>
                          <a:ext uri="{FF2B5EF4-FFF2-40B4-BE49-F238E27FC236}">
                            <a16:creationId xmlns:a16="http://schemas.microsoft.com/office/drawing/2014/main" id="{A91C042C-B5BA-4E16-9BA7-288257E72DE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7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8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0532353" y="4277459"/>
                        <a:ext cx="278499" cy="278499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96" name="Graphique 149" descr="Programmeur">
                        <a:extLst>
                          <a:ext uri="{FF2B5EF4-FFF2-40B4-BE49-F238E27FC236}">
                            <a16:creationId xmlns:a16="http://schemas.microsoft.com/office/drawing/2014/main" id="{0049EF54-DE37-492B-9E58-D6918899AE4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16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0832124" y="4277459"/>
                        <a:ext cx="278499" cy="278499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91" name="Graphique 150" descr="Programmeur">
                      <a:extLst>
                        <a:ext uri="{FF2B5EF4-FFF2-40B4-BE49-F238E27FC236}">
                          <a16:creationId xmlns:a16="http://schemas.microsoft.com/office/drawing/2014/main" id="{23C7DEBE-C871-43E3-BB7D-DC933F99162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9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2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9990145" y="4277458"/>
                      <a:ext cx="278499" cy="27849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2" name="Graphique 151" descr="Programmeur">
                      <a:extLst>
                        <a:ext uri="{FF2B5EF4-FFF2-40B4-BE49-F238E27FC236}">
                          <a16:creationId xmlns:a16="http://schemas.microsoft.com/office/drawing/2014/main" id="{25A76692-21E4-497D-AE4B-B7FA68660EA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18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9990145" y="4555957"/>
                      <a:ext cx="278499" cy="27849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3" name="Graphique 152" descr="Programmeur">
                      <a:extLst>
                        <a:ext uri="{FF2B5EF4-FFF2-40B4-BE49-F238E27FC236}">
                          <a16:creationId xmlns:a16="http://schemas.microsoft.com/office/drawing/2014/main" id="{ACCF3BA0-6AA9-4222-9E39-7A821C91AA3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14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9972113" y="4829610"/>
                      <a:ext cx="278499" cy="278499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57" name="Groupe 56">
                    <a:extLst>
                      <a:ext uri="{FF2B5EF4-FFF2-40B4-BE49-F238E27FC236}">
                        <a16:creationId xmlns:a16="http://schemas.microsoft.com/office/drawing/2014/main" id="{1FB1FC5D-6433-4D0B-B7C7-68D9A658ABCA}"/>
                      </a:ext>
                    </a:extLst>
                  </p:cNvPr>
                  <p:cNvGrpSpPr/>
                  <p:nvPr/>
                </p:nvGrpSpPr>
                <p:grpSpPr>
                  <a:xfrm>
                    <a:off x="8805257" y="5377931"/>
                    <a:ext cx="1381757" cy="584775"/>
                    <a:chOff x="9990145" y="4277458"/>
                    <a:chExt cx="1992035" cy="835498"/>
                  </a:xfrm>
                </p:grpSpPr>
                <p:grpSp>
                  <p:nvGrpSpPr>
                    <p:cNvPr id="58" name="Groupe 57">
                      <a:extLst>
                        <a:ext uri="{FF2B5EF4-FFF2-40B4-BE49-F238E27FC236}">
                          <a16:creationId xmlns:a16="http://schemas.microsoft.com/office/drawing/2014/main" id="{FF866A2D-076A-4868-9D8B-5C5ACB72DDA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253854" y="4277459"/>
                      <a:ext cx="856769" cy="278499"/>
                      <a:chOff x="10253854" y="4277459"/>
                      <a:chExt cx="856769" cy="278499"/>
                    </a:xfrm>
                  </p:grpSpPr>
                  <p:pic>
                    <p:nvPicPr>
                      <p:cNvPr id="82" name="Graphique 185" descr="Programmeur">
                        <a:extLst>
                          <a:ext uri="{FF2B5EF4-FFF2-40B4-BE49-F238E27FC236}">
                            <a16:creationId xmlns:a16="http://schemas.microsoft.com/office/drawing/2014/main" id="{D2379EF0-07EF-4E60-A1AE-AE0133AE67A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6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0253854" y="4277459"/>
                        <a:ext cx="278499" cy="278499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83" name="Graphique 186" descr="Programmeur">
                        <a:extLst>
                          <a:ext uri="{FF2B5EF4-FFF2-40B4-BE49-F238E27FC236}">
                            <a16:creationId xmlns:a16="http://schemas.microsoft.com/office/drawing/2014/main" id="{A3749CDC-1C60-44FA-8A2D-FD1D402E81E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16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0532353" y="4277459"/>
                        <a:ext cx="278499" cy="278499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84" name="Graphique 187" descr="Programmeur">
                        <a:extLst>
                          <a:ext uri="{FF2B5EF4-FFF2-40B4-BE49-F238E27FC236}">
                            <a16:creationId xmlns:a16="http://schemas.microsoft.com/office/drawing/2014/main" id="{CE71D0A1-7E79-4983-8D5D-42354853FFB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14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0832124" y="4277459"/>
                        <a:ext cx="278499" cy="278499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59" name="Groupe 58">
                      <a:extLst>
                        <a:ext uri="{FF2B5EF4-FFF2-40B4-BE49-F238E27FC236}">
                          <a16:creationId xmlns:a16="http://schemas.microsoft.com/office/drawing/2014/main" id="{C86B836B-A411-49D8-9415-DAC901D6D89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243217" y="4555958"/>
                      <a:ext cx="856769" cy="278499"/>
                      <a:chOff x="10253854" y="4277459"/>
                      <a:chExt cx="856769" cy="278499"/>
                    </a:xfrm>
                  </p:grpSpPr>
                  <p:pic>
                    <p:nvPicPr>
                      <p:cNvPr id="79" name="Graphique 182" descr="Programmeur">
                        <a:extLst>
                          <a:ext uri="{FF2B5EF4-FFF2-40B4-BE49-F238E27FC236}">
                            <a16:creationId xmlns:a16="http://schemas.microsoft.com/office/drawing/2014/main" id="{1B864E88-A1B0-43A0-853E-487C68FA12DD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14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0253854" y="4277459"/>
                        <a:ext cx="278499" cy="278499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80" name="Graphique 183" descr="Programmeur">
                        <a:extLst>
                          <a:ext uri="{FF2B5EF4-FFF2-40B4-BE49-F238E27FC236}">
                            <a16:creationId xmlns:a16="http://schemas.microsoft.com/office/drawing/2014/main" id="{DCAF3080-8CEE-4DB3-BC18-7A12876FC274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7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18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0532353" y="4277459"/>
                        <a:ext cx="278499" cy="278499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81" name="Graphique 184" descr="Programmeur">
                        <a:extLst>
                          <a:ext uri="{FF2B5EF4-FFF2-40B4-BE49-F238E27FC236}">
                            <a16:creationId xmlns:a16="http://schemas.microsoft.com/office/drawing/2014/main" id="{3D665ED3-0C3E-4BFC-BA13-9CBC62335BC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16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0832124" y="4277459"/>
                        <a:ext cx="278499" cy="278499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60" name="Groupe 59">
                      <a:extLst>
                        <a:ext uri="{FF2B5EF4-FFF2-40B4-BE49-F238E27FC236}">
                          <a16:creationId xmlns:a16="http://schemas.microsoft.com/office/drawing/2014/main" id="{66B25933-8EA1-46E1-B09F-993B5C0F1D8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232580" y="4834457"/>
                      <a:ext cx="856769" cy="278499"/>
                      <a:chOff x="10253854" y="4277459"/>
                      <a:chExt cx="856769" cy="278499"/>
                    </a:xfrm>
                  </p:grpSpPr>
                  <p:pic>
                    <p:nvPicPr>
                      <p:cNvPr id="76" name="Graphique 179" descr="Programmeur">
                        <a:extLst>
                          <a:ext uri="{FF2B5EF4-FFF2-40B4-BE49-F238E27FC236}">
                            <a16:creationId xmlns:a16="http://schemas.microsoft.com/office/drawing/2014/main" id="{5279CA97-75C0-48EC-89F4-63642D59D14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1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12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0253854" y="4277459"/>
                        <a:ext cx="278499" cy="278499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77" name="Graphique 180" descr="Programmeur">
                        <a:extLst>
                          <a:ext uri="{FF2B5EF4-FFF2-40B4-BE49-F238E27FC236}">
                            <a16:creationId xmlns:a16="http://schemas.microsoft.com/office/drawing/2014/main" id="{385028AF-882E-40DE-ACC3-4D40986E63C8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7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8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0532353" y="4277459"/>
                        <a:ext cx="278499" cy="278499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78" name="Graphique 181" descr="Programmeur">
                        <a:extLst>
                          <a:ext uri="{FF2B5EF4-FFF2-40B4-BE49-F238E27FC236}">
                            <a16:creationId xmlns:a16="http://schemas.microsoft.com/office/drawing/2014/main" id="{34296A55-5306-4F91-B797-91968B67B1CD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14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0832124" y="4277459"/>
                        <a:ext cx="278499" cy="278499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61" name="Groupe 60">
                      <a:extLst>
                        <a:ext uri="{FF2B5EF4-FFF2-40B4-BE49-F238E27FC236}">
                          <a16:creationId xmlns:a16="http://schemas.microsoft.com/office/drawing/2014/main" id="{93B37CE1-4FFC-4E68-BD9F-28F3624737C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095831" y="4825710"/>
                      <a:ext cx="856769" cy="278499"/>
                      <a:chOff x="10253854" y="4277459"/>
                      <a:chExt cx="856769" cy="278499"/>
                    </a:xfrm>
                  </p:grpSpPr>
                  <p:pic>
                    <p:nvPicPr>
                      <p:cNvPr id="73" name="Graphique 176" descr="Programmeur">
                        <a:extLst>
                          <a:ext uri="{FF2B5EF4-FFF2-40B4-BE49-F238E27FC236}">
                            <a16:creationId xmlns:a16="http://schemas.microsoft.com/office/drawing/2014/main" id="{43A32787-C992-4885-BAE7-9D62E71442A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16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0253854" y="4277459"/>
                        <a:ext cx="278499" cy="278499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74" name="Graphique 177" descr="Programmeur">
                        <a:extLst>
                          <a:ext uri="{FF2B5EF4-FFF2-40B4-BE49-F238E27FC236}">
                            <a16:creationId xmlns:a16="http://schemas.microsoft.com/office/drawing/2014/main" id="{82799E45-695D-4432-A727-5BABE7A8155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7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18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0532353" y="4277459"/>
                        <a:ext cx="278499" cy="278499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75" name="Graphique 178" descr="Programmeur">
                        <a:extLst>
                          <a:ext uri="{FF2B5EF4-FFF2-40B4-BE49-F238E27FC236}">
                            <a16:creationId xmlns:a16="http://schemas.microsoft.com/office/drawing/2014/main" id="{E0AD6393-FC7D-4A3C-889B-83BF89BA59B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6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0832124" y="4277459"/>
                        <a:ext cx="278499" cy="278499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62" name="Groupe 61">
                      <a:extLst>
                        <a:ext uri="{FF2B5EF4-FFF2-40B4-BE49-F238E27FC236}">
                          <a16:creationId xmlns:a16="http://schemas.microsoft.com/office/drawing/2014/main" id="{61718C7C-2C50-47C2-9E68-7D582EFF439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125411" y="4277459"/>
                      <a:ext cx="856769" cy="278499"/>
                      <a:chOff x="10253854" y="4277459"/>
                      <a:chExt cx="856769" cy="278499"/>
                    </a:xfrm>
                  </p:grpSpPr>
                  <p:pic>
                    <p:nvPicPr>
                      <p:cNvPr id="70" name="Graphique 173" descr="Programmeur">
                        <a:extLst>
                          <a:ext uri="{FF2B5EF4-FFF2-40B4-BE49-F238E27FC236}">
                            <a16:creationId xmlns:a16="http://schemas.microsoft.com/office/drawing/2014/main" id="{84F10712-3E81-4959-8F76-2D1E5644A87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1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12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0253854" y="4277459"/>
                        <a:ext cx="278499" cy="278499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71" name="Graphique 174" descr="Programmeur">
                        <a:extLst>
                          <a:ext uri="{FF2B5EF4-FFF2-40B4-BE49-F238E27FC236}">
                            <a16:creationId xmlns:a16="http://schemas.microsoft.com/office/drawing/2014/main" id="{D38E1A49-BA9A-4E1A-9261-4B1868CE6E9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7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8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0532353" y="4277459"/>
                        <a:ext cx="278499" cy="278499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72" name="Graphique 175" descr="Programmeur">
                        <a:extLst>
                          <a:ext uri="{FF2B5EF4-FFF2-40B4-BE49-F238E27FC236}">
                            <a16:creationId xmlns:a16="http://schemas.microsoft.com/office/drawing/2014/main" id="{77177CDB-2A1B-49D3-BFE3-8D90B9BF965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14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0832124" y="4277459"/>
                        <a:ext cx="278499" cy="278499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63" name="Groupe 62">
                      <a:extLst>
                        <a:ext uri="{FF2B5EF4-FFF2-40B4-BE49-F238E27FC236}">
                          <a16:creationId xmlns:a16="http://schemas.microsoft.com/office/drawing/2014/main" id="{6EEF9468-4C85-4772-9021-F5C18384796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110621" y="4555957"/>
                      <a:ext cx="856769" cy="278499"/>
                      <a:chOff x="10253854" y="4277459"/>
                      <a:chExt cx="856769" cy="278499"/>
                    </a:xfrm>
                  </p:grpSpPr>
                  <p:pic>
                    <p:nvPicPr>
                      <p:cNvPr id="67" name="Graphique 170" descr="Programmeur">
                        <a:extLst>
                          <a:ext uri="{FF2B5EF4-FFF2-40B4-BE49-F238E27FC236}">
                            <a16:creationId xmlns:a16="http://schemas.microsoft.com/office/drawing/2014/main" id="{34B6ED9C-7F68-4849-9F70-20FC0D29CB4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6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0253854" y="4277459"/>
                        <a:ext cx="278499" cy="278499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8" name="Graphique 171" descr="Programmeur">
                        <a:extLst>
                          <a:ext uri="{FF2B5EF4-FFF2-40B4-BE49-F238E27FC236}">
                            <a16:creationId xmlns:a16="http://schemas.microsoft.com/office/drawing/2014/main" id="{BD35B1A7-CA43-44B0-828F-4C3814E2A40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14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0532353" y="4277459"/>
                        <a:ext cx="278499" cy="278499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9" name="Graphique 172" descr="Programmeur">
                        <a:extLst>
                          <a:ext uri="{FF2B5EF4-FFF2-40B4-BE49-F238E27FC236}">
                            <a16:creationId xmlns:a16="http://schemas.microsoft.com/office/drawing/2014/main" id="{C3C9948E-DD38-420F-A120-72D99FE8CE7A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1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12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0832124" y="4277459"/>
                        <a:ext cx="278499" cy="278499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64" name="Graphique 167" descr="Programmeur">
                      <a:extLst>
                        <a:ext uri="{FF2B5EF4-FFF2-40B4-BE49-F238E27FC236}">
                          <a16:creationId xmlns:a16="http://schemas.microsoft.com/office/drawing/2014/main" id="{F81963E8-9C44-4B08-B513-3147BE28907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18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9990145" y="4277458"/>
                      <a:ext cx="278499" cy="27849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5" name="Graphique 168" descr="Programmeur">
                      <a:extLst>
                        <a:ext uri="{FF2B5EF4-FFF2-40B4-BE49-F238E27FC236}">
                          <a16:creationId xmlns:a16="http://schemas.microsoft.com/office/drawing/2014/main" id="{C603D951-D5CD-4865-B36C-5BCB9EF98BC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8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9990145" y="4555957"/>
                      <a:ext cx="278499" cy="27849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6" name="Graphique 169" descr="Programmeur">
                      <a:extLst>
                        <a:ext uri="{FF2B5EF4-FFF2-40B4-BE49-F238E27FC236}">
                          <a16:creationId xmlns:a16="http://schemas.microsoft.com/office/drawing/2014/main" id="{456A5726-CE0B-43A5-8548-83A0B8CCD0B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14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004933" y="4827370"/>
                      <a:ext cx="278499" cy="278499"/>
                    </a:xfrm>
                    <a:prstGeom prst="rect">
                      <a:avLst/>
                    </a:prstGeom>
                  </p:spPr>
                </p:pic>
              </p:grpSp>
            </p:grp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4A92F6A2-A80D-44F0-92EF-6E86D2FCC158}"/>
                    </a:ext>
                  </a:extLst>
                </p:cNvPr>
                <p:cNvSpPr/>
                <p:nvPr/>
              </p:nvSpPr>
              <p:spPr>
                <a:xfrm>
                  <a:off x="1231755" y="4460780"/>
                  <a:ext cx="3649894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fr-FR" sz="2800" b="1">
                      <a:solidFill>
                        <a:srgbClr val="E84E0F"/>
                      </a:solidFill>
                      <a:latin typeface="+mj-lt"/>
                    </a:rPr>
                    <a:t>2500 </a:t>
                  </a:r>
                  <a:r>
                    <a:rPr lang="fr-FR" sz="14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j-lt"/>
                    </a:rPr>
                    <a:t>ÉTUDIANTS PAR AN </a:t>
                  </a:r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784E1369-9D3B-46CA-B1DB-2E1631A5FCA1}"/>
                    </a:ext>
                  </a:extLst>
                </p:cNvPr>
                <p:cNvSpPr/>
                <p:nvPr/>
              </p:nvSpPr>
              <p:spPr>
                <a:xfrm>
                  <a:off x="3732278" y="5546775"/>
                  <a:ext cx="1365723" cy="7386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fr-FR" sz="1400" dirty="0">
                      <a:latin typeface="+mj-lt"/>
                    </a:rPr>
                    <a:t>…ET  </a:t>
                  </a:r>
                  <a:r>
                    <a:rPr lang="fr-FR" sz="2800" b="1" dirty="0">
                      <a:solidFill>
                        <a:srgbClr val="E84E0F"/>
                      </a:solidFill>
                      <a:latin typeface="+mj-lt"/>
                    </a:rPr>
                    <a:t>117</a:t>
                  </a:r>
                  <a:r>
                    <a:rPr lang="fr-FR" sz="2400" b="1" dirty="0">
                      <a:solidFill>
                        <a:srgbClr val="E84E0F"/>
                      </a:solidFill>
                      <a:latin typeface="+mj-lt"/>
                    </a:rPr>
                    <a:t> </a:t>
                  </a:r>
                </a:p>
                <a:p>
                  <a:pPr algn="just"/>
                  <a:r>
                    <a:rPr lang="fr-FR" sz="14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j-lt"/>
                    </a:rPr>
                    <a:t>NATIONALITÉS</a:t>
                  </a:r>
                </a:p>
              </p:txBody>
            </p:sp>
          </p:grpSp>
          <p:grpSp>
            <p:nvGrpSpPr>
              <p:cNvPr id="19" name="Groupe 18">
                <a:extLst>
                  <a:ext uri="{FF2B5EF4-FFF2-40B4-BE49-F238E27FC236}">
                    <a16:creationId xmlns:a16="http://schemas.microsoft.com/office/drawing/2014/main" id="{C0C8EFD1-6BC8-4C2B-9A00-F494D4C71743}"/>
                  </a:ext>
                </a:extLst>
              </p:cNvPr>
              <p:cNvGrpSpPr/>
              <p:nvPr/>
            </p:nvGrpSpPr>
            <p:grpSpPr>
              <a:xfrm>
                <a:off x="8255791" y="5157917"/>
                <a:ext cx="3676035" cy="914400"/>
                <a:chOff x="224535" y="3389971"/>
                <a:chExt cx="3676035" cy="914400"/>
              </a:xfrm>
            </p:grpSpPr>
            <p:pic>
              <p:nvPicPr>
                <p:cNvPr id="50" name="Graphique 8" descr="Connexions">
                  <a:extLst>
                    <a:ext uri="{FF2B5EF4-FFF2-40B4-BE49-F238E27FC236}">
                      <a16:creationId xmlns:a16="http://schemas.microsoft.com/office/drawing/2014/main" id="{90E1AB55-82B5-46B9-BEAE-3FD44AB5CD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2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4535" y="3389971"/>
                  <a:ext cx="914400" cy="914400"/>
                </a:xfrm>
                <a:prstGeom prst="rect">
                  <a:avLst/>
                </a:prstGeom>
              </p:spPr>
            </p:pic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18BC9938-CA01-453A-8101-6898B6654676}"/>
                    </a:ext>
                  </a:extLst>
                </p:cNvPr>
                <p:cNvSpPr/>
                <p:nvPr/>
              </p:nvSpPr>
              <p:spPr>
                <a:xfrm>
                  <a:off x="1160410" y="3563305"/>
                  <a:ext cx="2740160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fr-FR" sz="16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RÉSEAU DE PARTENAIRES NATIONAL ET INTERNATIONAL</a:t>
                  </a:r>
                </a:p>
              </p:txBody>
            </p:sp>
          </p:grpSp>
          <p:grpSp>
            <p:nvGrpSpPr>
              <p:cNvPr id="20" name="Groupe 19">
                <a:extLst>
                  <a:ext uri="{FF2B5EF4-FFF2-40B4-BE49-F238E27FC236}">
                    <a16:creationId xmlns:a16="http://schemas.microsoft.com/office/drawing/2014/main" id="{C0DAF085-0F93-432D-8107-6E9AA37033A2}"/>
                  </a:ext>
                </a:extLst>
              </p:cNvPr>
              <p:cNvGrpSpPr/>
              <p:nvPr/>
            </p:nvGrpSpPr>
            <p:grpSpPr>
              <a:xfrm>
                <a:off x="7800948" y="1409103"/>
                <a:ext cx="3638310" cy="748720"/>
                <a:chOff x="6600103" y="1090152"/>
                <a:chExt cx="3638310" cy="748720"/>
              </a:xfrm>
            </p:grpSpPr>
            <p:grpSp>
              <p:nvGrpSpPr>
                <p:cNvPr id="44" name="Groupe 43">
                  <a:extLst>
                    <a:ext uri="{FF2B5EF4-FFF2-40B4-BE49-F238E27FC236}">
                      <a16:creationId xmlns:a16="http://schemas.microsoft.com/office/drawing/2014/main" id="{C70D59F8-2073-4659-B5F3-9087239A1AD4}"/>
                    </a:ext>
                  </a:extLst>
                </p:cNvPr>
                <p:cNvGrpSpPr/>
                <p:nvPr/>
              </p:nvGrpSpPr>
              <p:grpSpPr>
                <a:xfrm>
                  <a:off x="6600103" y="1090152"/>
                  <a:ext cx="718610" cy="748720"/>
                  <a:chOff x="9615397" y="4391624"/>
                  <a:chExt cx="718610" cy="748720"/>
                </a:xfrm>
              </p:grpSpPr>
              <p:pic>
                <p:nvPicPr>
                  <p:cNvPr id="46" name="Graphique 14" descr="Soleil">
                    <a:extLst>
                      <a:ext uri="{FF2B5EF4-FFF2-40B4-BE49-F238E27FC236}">
                        <a16:creationId xmlns:a16="http://schemas.microsoft.com/office/drawing/2014/main" id="{CCFF33DD-B5C2-4E15-92E2-78FCFC5F649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2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725261" y="4391624"/>
                    <a:ext cx="359305" cy="359305"/>
                  </a:xfrm>
                  <a:prstGeom prst="rect">
                    <a:avLst/>
                  </a:prstGeom>
                </p:spPr>
              </p:pic>
              <p:pic>
                <p:nvPicPr>
                  <p:cNvPr id="47" name="Graphique 18" descr="Flocon de neige">
                    <a:extLst>
                      <a:ext uri="{FF2B5EF4-FFF2-40B4-BE49-F238E27FC236}">
                        <a16:creationId xmlns:a16="http://schemas.microsoft.com/office/drawing/2014/main" id="{24299587-3EE3-4A7D-B378-0ED1869ACB6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2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974702" y="4528841"/>
                    <a:ext cx="359305" cy="359305"/>
                  </a:xfrm>
                  <a:prstGeom prst="rect">
                    <a:avLst/>
                  </a:prstGeom>
                </p:spPr>
              </p:pic>
              <p:pic>
                <p:nvPicPr>
                  <p:cNvPr id="48" name="Graphique 20" descr="Ski de fond">
                    <a:extLst>
                      <a:ext uri="{FF2B5EF4-FFF2-40B4-BE49-F238E27FC236}">
                        <a16:creationId xmlns:a16="http://schemas.microsoft.com/office/drawing/2014/main" id="{BD76707F-61F6-4725-911B-C16D616AA1A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28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841494" y="4781039"/>
                    <a:ext cx="359305" cy="359305"/>
                  </a:xfrm>
                  <a:prstGeom prst="rect">
                    <a:avLst/>
                  </a:prstGeom>
                </p:spPr>
              </p:pic>
              <p:pic>
                <p:nvPicPr>
                  <p:cNvPr id="49" name="Graphique 22" descr="Montagnes">
                    <a:extLst>
                      <a:ext uri="{FF2B5EF4-FFF2-40B4-BE49-F238E27FC236}">
                        <a16:creationId xmlns:a16="http://schemas.microsoft.com/office/drawing/2014/main" id="{EA484D8E-B4F0-496F-B07F-1CFBD249398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3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615397" y="4635948"/>
                    <a:ext cx="359305" cy="359305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8BDE26CC-2017-40B3-BB3B-AFAB2505D442}"/>
                    </a:ext>
                  </a:extLst>
                </p:cNvPr>
                <p:cNvSpPr/>
                <p:nvPr/>
              </p:nvSpPr>
              <p:spPr>
                <a:xfrm>
                  <a:off x="7447404" y="1104360"/>
                  <a:ext cx="2791009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fr-FR" sz="16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DIVERSITÉ NATURELLE, CUTURELLE ET SCIENTIFIQUE</a:t>
                  </a:r>
                </a:p>
              </p:txBody>
            </p:sp>
          </p:grpSp>
          <p:grpSp>
            <p:nvGrpSpPr>
              <p:cNvPr id="21" name="Groupe 20">
                <a:extLst>
                  <a:ext uri="{FF2B5EF4-FFF2-40B4-BE49-F238E27FC236}">
                    <a16:creationId xmlns:a16="http://schemas.microsoft.com/office/drawing/2014/main" id="{25758CBD-43C7-4B20-9E40-AD1631E7F42E}"/>
                  </a:ext>
                </a:extLst>
              </p:cNvPr>
              <p:cNvGrpSpPr/>
              <p:nvPr/>
            </p:nvGrpSpPr>
            <p:grpSpPr>
              <a:xfrm rot="10800000">
                <a:off x="1263490" y="2478102"/>
                <a:ext cx="1304466" cy="800228"/>
                <a:chOff x="3081755" y="782723"/>
                <a:chExt cx="848014" cy="800228"/>
              </a:xfrm>
            </p:grpSpPr>
            <p:cxnSp>
              <p:nvCxnSpPr>
                <p:cNvPr id="42" name="Connecteur droit 41">
                  <a:extLst>
                    <a:ext uri="{FF2B5EF4-FFF2-40B4-BE49-F238E27FC236}">
                      <a16:creationId xmlns:a16="http://schemas.microsoft.com/office/drawing/2014/main" id="{A87912DC-16B4-406E-8628-F2397FB1DC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3081755" y="1558537"/>
                  <a:ext cx="733281" cy="15068"/>
                </a:xfrm>
                <a:prstGeom prst="line">
                  <a:avLst/>
                </a:prstGeom>
                <a:ln w="76200" cap="rnd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Connecteur droit 42">
                  <a:extLst>
                    <a:ext uri="{FF2B5EF4-FFF2-40B4-BE49-F238E27FC236}">
                      <a16:creationId xmlns:a16="http://schemas.microsoft.com/office/drawing/2014/main" id="{2D9000F5-F133-40F8-BAE3-CAEDDBE088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3929769" y="782723"/>
                  <a:ext cx="0" cy="800228"/>
                </a:xfrm>
                <a:prstGeom prst="line">
                  <a:avLst/>
                </a:prstGeom>
                <a:ln w="76200" cap="rnd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e 21">
                <a:extLst>
                  <a:ext uri="{FF2B5EF4-FFF2-40B4-BE49-F238E27FC236}">
                    <a16:creationId xmlns:a16="http://schemas.microsoft.com/office/drawing/2014/main" id="{35556390-D876-4732-BEB9-5F4F0C998BEE}"/>
                  </a:ext>
                </a:extLst>
              </p:cNvPr>
              <p:cNvGrpSpPr/>
              <p:nvPr/>
            </p:nvGrpSpPr>
            <p:grpSpPr>
              <a:xfrm>
                <a:off x="1112618" y="4321948"/>
                <a:ext cx="782267" cy="1229326"/>
                <a:chOff x="3904036" y="782723"/>
                <a:chExt cx="508539" cy="1229326"/>
              </a:xfrm>
            </p:grpSpPr>
            <p:cxnSp>
              <p:nvCxnSpPr>
                <p:cNvPr id="40" name="Connecteur droit 39">
                  <a:extLst>
                    <a:ext uri="{FF2B5EF4-FFF2-40B4-BE49-F238E27FC236}">
                      <a16:creationId xmlns:a16="http://schemas.microsoft.com/office/drawing/2014/main" id="{0989B442-07BA-4BDE-9523-ADC2E2C85D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904036" y="2007856"/>
                  <a:ext cx="508539" cy="4193"/>
                </a:xfrm>
                <a:prstGeom prst="line">
                  <a:avLst/>
                </a:prstGeom>
                <a:ln w="76200" cap="rnd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Connecteur droit 40">
                  <a:extLst>
                    <a:ext uri="{FF2B5EF4-FFF2-40B4-BE49-F238E27FC236}">
                      <a16:creationId xmlns:a16="http://schemas.microsoft.com/office/drawing/2014/main" id="{A9146272-279B-47B0-8BDB-B5D74A2718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3929769" y="782723"/>
                  <a:ext cx="0" cy="1095049"/>
                </a:xfrm>
                <a:prstGeom prst="line">
                  <a:avLst/>
                </a:prstGeom>
                <a:ln w="76200" cap="rnd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e 22">
                <a:extLst>
                  <a:ext uri="{FF2B5EF4-FFF2-40B4-BE49-F238E27FC236}">
                    <a16:creationId xmlns:a16="http://schemas.microsoft.com/office/drawing/2014/main" id="{072E966A-EABB-4517-A5B1-952BBAAEE563}"/>
                  </a:ext>
                </a:extLst>
              </p:cNvPr>
              <p:cNvGrpSpPr/>
              <p:nvPr/>
            </p:nvGrpSpPr>
            <p:grpSpPr>
              <a:xfrm>
                <a:off x="1594413" y="4661289"/>
                <a:ext cx="1856838" cy="1547152"/>
                <a:chOff x="7057901" y="4669816"/>
                <a:chExt cx="1856838" cy="1547152"/>
              </a:xfrm>
            </p:grpSpPr>
            <p:pic>
              <p:nvPicPr>
                <p:cNvPr id="36" name="Graphique 10" descr="Gâteau">
                  <a:extLst>
                    <a:ext uri="{FF2B5EF4-FFF2-40B4-BE49-F238E27FC236}">
                      <a16:creationId xmlns:a16="http://schemas.microsoft.com/office/drawing/2014/main" id="{F38D6682-53CF-4063-9EBD-368D55E8C3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14060" y="4669816"/>
                  <a:ext cx="1115224" cy="1115224"/>
                </a:xfrm>
                <a:prstGeom prst="rect">
                  <a:avLst/>
                </a:prstGeom>
              </p:spPr>
            </p:pic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28293B63-09D4-42F8-9DF9-9E8A3940E0FF}"/>
                    </a:ext>
                  </a:extLst>
                </p:cNvPr>
                <p:cNvSpPr/>
                <p:nvPr/>
              </p:nvSpPr>
              <p:spPr>
                <a:xfrm>
                  <a:off x="7057901" y="5693748"/>
                  <a:ext cx="1856838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fr-FR" sz="16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DEPUIS </a:t>
                  </a:r>
                  <a:r>
                    <a:rPr lang="fr-FR" sz="2800" b="1" dirty="0">
                      <a:solidFill>
                        <a:srgbClr val="E84E0F"/>
                      </a:solidFill>
                    </a:rPr>
                    <a:t>1896</a:t>
                  </a:r>
                  <a:r>
                    <a:rPr lang="fr-FR" sz="2400" b="1" dirty="0">
                      <a:solidFill>
                        <a:srgbClr val="E84E0F"/>
                      </a:solidFill>
                    </a:rPr>
                    <a:t> </a:t>
                  </a:r>
                  <a:r>
                    <a:rPr lang="fr-FR" sz="16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…</a:t>
                  </a: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B36DAA75-0A96-493D-B3AC-A3A08FBD86F9}"/>
                    </a:ext>
                  </a:extLst>
                </p:cNvPr>
                <p:cNvSpPr/>
                <p:nvPr/>
              </p:nvSpPr>
              <p:spPr>
                <a:xfrm>
                  <a:off x="7350132" y="5063088"/>
                  <a:ext cx="519660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endParaRPr lang="fr-FR" sz="1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C2C2D7BC-D17B-498C-9BA3-5BA30251C2CD}"/>
                    </a:ext>
                  </a:extLst>
                </p:cNvPr>
                <p:cNvSpPr/>
                <p:nvPr/>
              </p:nvSpPr>
              <p:spPr>
                <a:xfrm>
                  <a:off x="7354312" y="5375927"/>
                  <a:ext cx="519660" cy="2616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endParaRPr lang="fr-FR" sz="11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4" name="Groupe 23">
                <a:extLst>
                  <a:ext uri="{FF2B5EF4-FFF2-40B4-BE49-F238E27FC236}">
                    <a16:creationId xmlns:a16="http://schemas.microsoft.com/office/drawing/2014/main" id="{7B1F3F0D-B4F4-4B45-BD7A-85A7610645FB}"/>
                  </a:ext>
                </a:extLst>
              </p:cNvPr>
              <p:cNvGrpSpPr/>
              <p:nvPr/>
            </p:nvGrpSpPr>
            <p:grpSpPr>
              <a:xfrm rot="5400000">
                <a:off x="2201903" y="3560702"/>
                <a:ext cx="1577635" cy="1957836"/>
                <a:chOff x="3922856" y="-5632"/>
                <a:chExt cx="1025596" cy="1957836"/>
              </a:xfrm>
            </p:grpSpPr>
            <p:cxnSp>
              <p:nvCxnSpPr>
                <p:cNvPr id="34" name="Connecteur droit 33">
                  <a:extLst>
                    <a:ext uri="{FF2B5EF4-FFF2-40B4-BE49-F238E27FC236}">
                      <a16:creationId xmlns:a16="http://schemas.microsoft.com/office/drawing/2014/main" id="{FE374754-0FE0-4CA5-8A68-608FBC3B0B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 flipV="1">
                  <a:off x="4452263" y="22434"/>
                  <a:ext cx="18269" cy="974109"/>
                </a:xfrm>
                <a:prstGeom prst="line">
                  <a:avLst/>
                </a:prstGeom>
                <a:ln w="76200" cap="rnd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necteur droit 34">
                  <a:extLst>
                    <a:ext uri="{FF2B5EF4-FFF2-40B4-BE49-F238E27FC236}">
                      <a16:creationId xmlns:a16="http://schemas.microsoft.com/office/drawing/2014/main" id="{3709837E-D37A-42A0-9767-F97E77ED8A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V="1">
                  <a:off x="2943939" y="973285"/>
                  <a:ext cx="1957836" cy="1"/>
                </a:xfrm>
                <a:prstGeom prst="line">
                  <a:avLst/>
                </a:prstGeom>
                <a:ln w="76200" cap="rnd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5" name="Connecteur droit 24">
                <a:extLst>
                  <a:ext uri="{FF2B5EF4-FFF2-40B4-BE49-F238E27FC236}">
                    <a16:creationId xmlns:a16="http://schemas.microsoft.com/office/drawing/2014/main" id="{6AC6843A-2F13-4E48-87D9-FEDE5F9D56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24413" y="5353907"/>
                <a:ext cx="2646563" cy="0"/>
              </a:xfrm>
              <a:prstGeom prst="line">
                <a:avLst/>
              </a:prstGeom>
              <a:ln w="76200" cap="rnd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>
                <a:extLst>
                  <a:ext uri="{FF2B5EF4-FFF2-40B4-BE49-F238E27FC236}">
                    <a16:creationId xmlns:a16="http://schemas.microsoft.com/office/drawing/2014/main" id="{28861344-C2D6-4A79-8A34-79670240AA4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355485" y="5282129"/>
                <a:ext cx="18709" cy="405936"/>
              </a:xfrm>
              <a:prstGeom prst="line">
                <a:avLst/>
              </a:prstGeom>
              <a:ln w="76200" cap="rnd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>
                <a:extLst>
                  <a:ext uri="{FF2B5EF4-FFF2-40B4-BE49-F238E27FC236}">
                    <a16:creationId xmlns:a16="http://schemas.microsoft.com/office/drawing/2014/main" id="{FA1AEC1E-0958-43C4-9752-D9DF464992E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74194" y="5827384"/>
                <a:ext cx="1869195" cy="1"/>
              </a:xfrm>
              <a:prstGeom prst="line">
                <a:avLst/>
              </a:prstGeom>
              <a:ln w="76200" cap="rnd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>
                <a:extLst>
                  <a:ext uri="{FF2B5EF4-FFF2-40B4-BE49-F238E27FC236}">
                    <a16:creationId xmlns:a16="http://schemas.microsoft.com/office/drawing/2014/main" id="{2AAD5297-25D8-4FEB-BBC9-9725835AE7C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24261" y="3071703"/>
                <a:ext cx="0" cy="539959"/>
              </a:xfrm>
              <a:prstGeom prst="line">
                <a:avLst/>
              </a:prstGeom>
              <a:ln w="76200" cap="rnd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>
                <a:extLst>
                  <a:ext uri="{FF2B5EF4-FFF2-40B4-BE49-F238E27FC236}">
                    <a16:creationId xmlns:a16="http://schemas.microsoft.com/office/drawing/2014/main" id="{6E2ED743-DC5F-41BE-AC4A-65B2D011A0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62623" y="3007535"/>
                <a:ext cx="4199651" cy="0"/>
              </a:xfrm>
              <a:prstGeom prst="line">
                <a:avLst/>
              </a:prstGeom>
              <a:ln w="76200" cap="rnd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>
                <a:extLst>
                  <a:ext uri="{FF2B5EF4-FFF2-40B4-BE49-F238E27FC236}">
                    <a16:creationId xmlns:a16="http://schemas.microsoft.com/office/drawing/2014/main" id="{6D5A8131-D785-4FAA-8F33-91FC429BE90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62274" y="1868240"/>
                <a:ext cx="0" cy="976802"/>
              </a:xfrm>
              <a:prstGeom prst="line">
                <a:avLst/>
              </a:prstGeom>
              <a:ln w="76200" cap="rnd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cteur droit 30">
                <a:extLst>
                  <a:ext uri="{FF2B5EF4-FFF2-40B4-BE49-F238E27FC236}">
                    <a16:creationId xmlns:a16="http://schemas.microsoft.com/office/drawing/2014/main" id="{F323DF1B-BBFE-4A2C-BA7A-16DECE32AC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62274" y="1774749"/>
                <a:ext cx="880079" cy="0"/>
              </a:xfrm>
              <a:prstGeom prst="line">
                <a:avLst/>
              </a:prstGeom>
              <a:ln w="76200" cap="rnd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31">
                <a:extLst>
                  <a:ext uri="{FF2B5EF4-FFF2-40B4-BE49-F238E27FC236}">
                    <a16:creationId xmlns:a16="http://schemas.microsoft.com/office/drawing/2014/main" id="{91D970C3-A92F-4BD4-8799-A5D3476D2D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97744" y="3652852"/>
                <a:ext cx="450583" cy="0"/>
              </a:xfrm>
              <a:prstGeom prst="line">
                <a:avLst/>
              </a:prstGeom>
              <a:ln w="76200" cap="rnd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>
                <a:extLst>
                  <a:ext uri="{FF2B5EF4-FFF2-40B4-BE49-F238E27FC236}">
                    <a16:creationId xmlns:a16="http://schemas.microsoft.com/office/drawing/2014/main" id="{BD153426-D1B3-464B-9E65-9548925A2DE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63659" y="3341682"/>
                <a:ext cx="0" cy="904826"/>
              </a:xfrm>
              <a:prstGeom prst="line">
                <a:avLst/>
              </a:prstGeom>
              <a:ln w="76200" cap="rnd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DFA823D-3AD5-43C9-92B0-F922044094EF}"/>
                </a:ext>
              </a:extLst>
            </p:cNvPr>
            <p:cNvSpPr/>
            <p:nvPr/>
          </p:nvSpPr>
          <p:spPr>
            <a:xfrm>
              <a:off x="131670" y="1240951"/>
              <a:ext cx="212630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OUVERTURE </a:t>
              </a:r>
            </a:p>
          </p:txBody>
        </p:sp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32" y="3344807"/>
            <a:ext cx="1654477" cy="916326"/>
          </a:xfrm>
          <a:prstGeom prst="rect">
            <a:avLst/>
          </a:prstGeom>
        </p:spPr>
      </p:pic>
      <p:cxnSp>
        <p:nvCxnSpPr>
          <p:cNvPr id="221" name="Connecteur droit 220">
            <a:extLst>
              <a:ext uri="{FF2B5EF4-FFF2-40B4-BE49-F238E27FC236}">
                <a16:creationId xmlns:a16="http://schemas.microsoft.com/office/drawing/2014/main" id="{30DD10A4-D72D-455D-AD50-EC230916F1FE}"/>
              </a:ext>
            </a:extLst>
          </p:cNvPr>
          <p:cNvCxnSpPr>
            <a:cxnSpLocks/>
          </p:cNvCxnSpPr>
          <p:nvPr/>
        </p:nvCxnSpPr>
        <p:spPr>
          <a:xfrm>
            <a:off x="856775" y="1870684"/>
            <a:ext cx="1112139" cy="539959"/>
          </a:xfrm>
          <a:prstGeom prst="line">
            <a:avLst/>
          </a:prstGeom>
          <a:ln w="76200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4" name="Graphique 43" descr="Calendrier à feuiles">
            <a:extLst>
              <a:ext uri="{FF2B5EF4-FFF2-40B4-BE49-F238E27FC236}">
                <a16:creationId xmlns:a16="http://schemas.microsoft.com/office/drawing/2014/main" id="{B188FDCD-100F-4A83-AF85-89D7EB14D96F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64267" y="1480124"/>
            <a:ext cx="824265" cy="82426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66408" y="181946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E84E0F"/>
                </a:solidFill>
              </a:rPr>
              <a:t>11</a:t>
            </a:r>
          </a:p>
        </p:txBody>
      </p:sp>
      <p:cxnSp>
        <p:nvCxnSpPr>
          <p:cNvPr id="222" name="Connecteur droit 221">
            <a:extLst>
              <a:ext uri="{FF2B5EF4-FFF2-40B4-BE49-F238E27FC236}">
                <a16:creationId xmlns:a16="http://schemas.microsoft.com/office/drawing/2014/main" id="{6E2ED743-DC5F-41BE-AC4A-65B2D011A0A1}"/>
              </a:ext>
            </a:extLst>
          </p:cNvPr>
          <p:cNvCxnSpPr>
            <a:cxnSpLocks/>
          </p:cNvCxnSpPr>
          <p:nvPr/>
        </p:nvCxnSpPr>
        <p:spPr>
          <a:xfrm>
            <a:off x="6976167" y="3064444"/>
            <a:ext cx="2032796" cy="8267"/>
          </a:xfrm>
          <a:prstGeom prst="line">
            <a:avLst/>
          </a:prstGeom>
          <a:ln w="76200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985" y="2334384"/>
            <a:ext cx="1071826" cy="742168"/>
          </a:xfrm>
          <a:prstGeom prst="rect">
            <a:avLst/>
          </a:prstGeom>
        </p:spPr>
      </p:pic>
      <p:sp>
        <p:nvSpPr>
          <p:cNvPr id="223" name="Rectangle 222">
            <a:extLst>
              <a:ext uri="{FF2B5EF4-FFF2-40B4-BE49-F238E27FC236}">
                <a16:creationId xmlns:a16="http://schemas.microsoft.com/office/drawing/2014/main" id="{8BDE26CC-2017-40B3-BB3B-AFAB2505D442}"/>
              </a:ext>
            </a:extLst>
          </p:cNvPr>
          <p:cNvSpPr/>
          <p:nvPr/>
        </p:nvSpPr>
        <p:spPr>
          <a:xfrm>
            <a:off x="10037922" y="2675357"/>
            <a:ext cx="21125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LABELS :</a:t>
            </a:r>
          </a:p>
          <a:p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Qualité FLE</a:t>
            </a:r>
          </a:p>
          <a:p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Bienvenue en France</a:t>
            </a:r>
          </a:p>
        </p:txBody>
      </p:sp>
      <p:cxnSp>
        <p:nvCxnSpPr>
          <p:cNvPr id="225" name="Connecteur droit 224">
            <a:extLst>
              <a:ext uri="{FF2B5EF4-FFF2-40B4-BE49-F238E27FC236}">
                <a16:creationId xmlns:a16="http://schemas.microsoft.com/office/drawing/2014/main" id="{30DD10A4-D72D-455D-AD50-EC230916F1FE}"/>
              </a:ext>
            </a:extLst>
          </p:cNvPr>
          <p:cNvCxnSpPr>
            <a:cxnSpLocks/>
          </p:cNvCxnSpPr>
          <p:nvPr/>
        </p:nvCxnSpPr>
        <p:spPr>
          <a:xfrm>
            <a:off x="7313643" y="3465706"/>
            <a:ext cx="1408266" cy="746384"/>
          </a:xfrm>
          <a:prstGeom prst="line">
            <a:avLst/>
          </a:prstGeom>
          <a:ln w="76200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909" y="4077663"/>
            <a:ext cx="674255" cy="63035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120" y="4077663"/>
            <a:ext cx="794475" cy="629040"/>
          </a:xfrm>
          <a:prstGeom prst="rect">
            <a:avLst/>
          </a:prstGeom>
        </p:spPr>
      </p:pic>
      <p:sp>
        <p:nvSpPr>
          <p:cNvPr id="226" name="Rectangle 225">
            <a:extLst>
              <a:ext uri="{FF2B5EF4-FFF2-40B4-BE49-F238E27FC236}">
                <a16:creationId xmlns:a16="http://schemas.microsoft.com/office/drawing/2014/main" id="{8BDE26CC-2017-40B3-BB3B-AFAB2505D442}"/>
              </a:ext>
            </a:extLst>
          </p:cNvPr>
          <p:cNvSpPr/>
          <p:nvPr/>
        </p:nvSpPr>
        <p:spPr>
          <a:xfrm>
            <a:off x="9813265" y="4285230"/>
            <a:ext cx="21047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CENTRE D’EXAMENS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9028985" y="3150764"/>
            <a:ext cx="601811" cy="60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518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36AA6831-4B10-4437-B7B7-09D758DEC582}"/>
              </a:ext>
            </a:extLst>
          </p:cNvPr>
          <p:cNvSpPr txBox="1"/>
          <p:nvPr/>
        </p:nvSpPr>
        <p:spPr>
          <a:xfrm>
            <a:off x="6896129" y="259816"/>
            <a:ext cx="492916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E84E0F"/>
                </a:solidFill>
                <a:latin typeface="+mj-lt"/>
              </a:rPr>
              <a:t>É</a:t>
            </a:r>
            <a:r>
              <a:rPr lang="fr-FR" sz="3500" b="1" dirty="0">
                <a:solidFill>
                  <a:srgbClr val="E84E0F"/>
                </a:solidFill>
                <a:latin typeface="+mj-lt"/>
              </a:rPr>
              <a:t>QUIPE </a:t>
            </a:r>
          </a:p>
          <a:p>
            <a:r>
              <a:rPr lang="fr-FR" sz="3500" b="1" dirty="0">
                <a:solidFill>
                  <a:srgbClr val="E84E0F"/>
                </a:solidFill>
                <a:latin typeface="+mj-lt"/>
              </a:rPr>
              <a:t>PÉDAGOGIQUE</a:t>
            </a:r>
            <a:endParaRPr lang="fr-FR" sz="3500" dirty="0"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A2AE21-41EC-45EC-AAD1-4CC278DED4CA}"/>
              </a:ext>
            </a:extLst>
          </p:cNvPr>
          <p:cNvSpPr/>
          <p:nvPr/>
        </p:nvSpPr>
        <p:spPr>
          <a:xfrm>
            <a:off x="6918635" y="1367207"/>
            <a:ext cx="52146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B0F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35</a:t>
            </a:r>
            <a:r>
              <a:rPr lang="fr-FR" sz="1200" b="1" dirty="0">
                <a:solidFill>
                  <a:srgbClr val="00B0F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ENSEIGNANTS ET DIDACTICIENS</a:t>
            </a:r>
          </a:p>
          <a:p>
            <a:pPr marL="285750" lvl="1" indent="-285750"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tabLst>
                <a:tab pos="450850" algn="l"/>
              </a:tabLst>
            </a:pPr>
            <a:r>
              <a:rPr lang="fr-F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Experts</a:t>
            </a:r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aux multiples </a:t>
            </a:r>
            <a:r>
              <a:rPr lang="fr-F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spécialités</a:t>
            </a:r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(littérature, phonétique, théâtre, évaluation, grammaire,…)</a:t>
            </a:r>
          </a:p>
          <a:p>
            <a:pPr marL="285750" lvl="1" indent="-285750"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tabLst>
                <a:tab pos="450850" algn="l"/>
              </a:tabLst>
            </a:pPr>
            <a:r>
              <a:rPr lang="fr-F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Auteurs </a:t>
            </a:r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d’ouvrages, de manuels pédagogiques et d’articles scientifiques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6AA6831-4B10-4437-B7B7-09D758DEC582}"/>
              </a:ext>
            </a:extLst>
          </p:cNvPr>
          <p:cNvSpPr txBox="1"/>
          <p:nvPr/>
        </p:nvSpPr>
        <p:spPr>
          <a:xfrm>
            <a:off x="63119" y="2029175"/>
            <a:ext cx="61799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E84E0F"/>
                </a:solidFill>
                <a:latin typeface="+mj-lt"/>
              </a:rPr>
              <a:t>É</a:t>
            </a:r>
            <a:r>
              <a:rPr lang="fr-FR" sz="3500" b="1" dirty="0">
                <a:solidFill>
                  <a:srgbClr val="E84E0F"/>
                </a:solidFill>
                <a:latin typeface="+mj-lt"/>
              </a:rPr>
              <a:t>QUIPE ADMINISTRATIVE</a:t>
            </a:r>
            <a:endParaRPr lang="fr-FR" sz="3500" dirty="0">
              <a:latin typeface="+mj-lt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45" r="7683"/>
          <a:stretch/>
        </p:blipFill>
        <p:spPr>
          <a:xfrm>
            <a:off x="470411" y="4681563"/>
            <a:ext cx="742569" cy="9487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A4A5636-257C-482F-910A-81873E56CD82}"/>
              </a:ext>
            </a:extLst>
          </p:cNvPr>
          <p:cNvSpPr/>
          <p:nvPr/>
        </p:nvSpPr>
        <p:spPr>
          <a:xfrm>
            <a:off x="1418059" y="5002339"/>
            <a:ext cx="5035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latin typeface="+mj-lt"/>
              </a:rPr>
              <a:t>Evelyne BUISSON-CHAVOT, </a:t>
            </a:r>
            <a:r>
              <a:rPr lang="fr-FR" sz="1200" b="1" dirty="0" err="1">
                <a:latin typeface="+mj-lt"/>
              </a:rPr>
              <a:t>Basma</a:t>
            </a:r>
            <a:r>
              <a:rPr lang="fr-FR" sz="1200" b="1" dirty="0">
                <a:latin typeface="+mj-lt"/>
              </a:rPr>
              <a:t> JEBARI, Yen-Ni WU KOCK</a:t>
            </a:r>
          </a:p>
          <a:p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En charge de l’accueil et de la vie de l’étudiant avant, pendant et après le séjour.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7058FE-2C3B-4974-88BF-3C78F20FDD21}"/>
              </a:ext>
            </a:extLst>
          </p:cNvPr>
          <p:cNvSpPr/>
          <p:nvPr/>
        </p:nvSpPr>
        <p:spPr>
          <a:xfrm>
            <a:off x="1428762" y="4745719"/>
            <a:ext cx="40774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ACCUEIL ET VIE DE L’ETUDIANT DU CUEF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97" y="2793649"/>
            <a:ext cx="1191000" cy="79372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81" y="3801884"/>
            <a:ext cx="1191000" cy="79372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A4A5636-257C-482F-910A-81873E56CD82}"/>
              </a:ext>
            </a:extLst>
          </p:cNvPr>
          <p:cNvSpPr/>
          <p:nvPr/>
        </p:nvSpPr>
        <p:spPr>
          <a:xfrm>
            <a:off x="1428480" y="4004805"/>
            <a:ext cx="51264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err="1">
                <a:latin typeface="+mj-lt"/>
              </a:rPr>
              <a:t>Manoëla</a:t>
            </a:r>
            <a:r>
              <a:rPr lang="fr-FR" sz="1200" b="1" dirty="0">
                <a:latin typeface="+mj-lt"/>
              </a:rPr>
              <a:t> FONSECA-EMERAUD, Myriam GRUCA, Claudine BERTRAND, Anne MERIC</a:t>
            </a:r>
          </a:p>
          <a:p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Ce service est à la disposition des étudiants pour tous les aspects liés à la scolarité (a</a:t>
            </a:r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ttestations, diplômes, emplois du temps, etc.)</a:t>
            </a:r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et à l’organisation des examens.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A7058FE-2C3B-4974-88BF-3C78F20FDD21}"/>
              </a:ext>
            </a:extLst>
          </p:cNvPr>
          <p:cNvSpPr/>
          <p:nvPr/>
        </p:nvSpPr>
        <p:spPr>
          <a:xfrm>
            <a:off x="1428481" y="3733651"/>
            <a:ext cx="40774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SCOLARITÉ ET EXAMENS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4A5636-257C-482F-910A-81873E56CD82}"/>
              </a:ext>
            </a:extLst>
          </p:cNvPr>
          <p:cNvSpPr/>
          <p:nvPr/>
        </p:nvSpPr>
        <p:spPr>
          <a:xfrm>
            <a:off x="1391507" y="3008337"/>
            <a:ext cx="49305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latin typeface="+mj-lt"/>
              </a:rPr>
              <a:t>Rose-Marie SARAIVA, Marine VIGNARD</a:t>
            </a:r>
          </a:p>
          <a:p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Gestion des relations avec les organismes partenaires, de l'établissement des conventions et devis au suivi des étudiants tout au long de leur séjour.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A7058FE-2C3B-4974-88BF-3C78F20FDD21}"/>
              </a:ext>
            </a:extLst>
          </p:cNvPr>
          <p:cNvSpPr/>
          <p:nvPr/>
        </p:nvSpPr>
        <p:spPr>
          <a:xfrm>
            <a:off x="1391507" y="2764886"/>
            <a:ext cx="4870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PARTENARIATS RELATIONS INTERNATIONALES (PARI)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586A96A3-E718-48BB-B21F-8D1F6BB22DD8}"/>
              </a:ext>
            </a:extLst>
          </p:cNvPr>
          <p:cNvSpPr txBox="1"/>
          <p:nvPr/>
        </p:nvSpPr>
        <p:spPr>
          <a:xfrm>
            <a:off x="63119" y="267356"/>
            <a:ext cx="5052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cap="small" dirty="0">
                <a:solidFill>
                  <a:srgbClr val="E84E0F"/>
                </a:solidFill>
                <a:latin typeface="+mj-lt"/>
              </a:rPr>
              <a:t>Direction</a:t>
            </a:r>
            <a:endParaRPr lang="fr-FR" sz="3500" cap="small" dirty="0">
              <a:latin typeface="+mj-lt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A7058FE-2C3B-4974-88BF-3C78F20FDD21}"/>
              </a:ext>
            </a:extLst>
          </p:cNvPr>
          <p:cNvSpPr/>
          <p:nvPr/>
        </p:nvSpPr>
        <p:spPr>
          <a:xfrm>
            <a:off x="7075838" y="2672553"/>
            <a:ext cx="397824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CUEF PRO + / Formations de formateurs</a:t>
            </a:r>
          </a:p>
          <a:p>
            <a:r>
              <a:rPr lang="fr-FR" sz="1200" b="1" dirty="0"/>
              <a:t>Caroline SPERANDIO / Véronique GALVIN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A4A5636-257C-482F-910A-81873E56CD82}"/>
              </a:ext>
            </a:extLst>
          </p:cNvPr>
          <p:cNvSpPr/>
          <p:nvPr/>
        </p:nvSpPr>
        <p:spPr>
          <a:xfrm>
            <a:off x="1462350" y="6178117"/>
            <a:ext cx="40158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latin typeface="+mj-lt"/>
              </a:rPr>
              <a:t>Vincent SCHIAVINATO</a:t>
            </a:r>
          </a:p>
          <a:p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En charge de l’animation culturelle au CUEF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A7058FE-2C3B-4974-88BF-3C78F20FDD21}"/>
              </a:ext>
            </a:extLst>
          </p:cNvPr>
          <p:cNvSpPr/>
          <p:nvPr/>
        </p:nvSpPr>
        <p:spPr>
          <a:xfrm>
            <a:off x="1462350" y="5808785"/>
            <a:ext cx="29504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ANIMATION CULTURELLE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1" t="13282" r="20881" b="58365"/>
          <a:stretch/>
        </p:blipFill>
        <p:spPr>
          <a:xfrm>
            <a:off x="236318" y="5816766"/>
            <a:ext cx="1230623" cy="79882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44" y="3229527"/>
            <a:ext cx="922027" cy="969221"/>
          </a:xfrm>
          <a:prstGeom prst="rect">
            <a:avLst/>
          </a:prstGeom>
        </p:spPr>
      </p:pic>
      <p:pic>
        <p:nvPicPr>
          <p:cNvPr id="1026" name="Picture 2" descr="VERONIQUE GALVIN - Université Grenoble Alpes">
            <a:extLst>
              <a:ext uri="{FF2B5EF4-FFF2-40B4-BE49-F238E27FC236}">
                <a16:creationId xmlns:a16="http://schemas.microsoft.com/office/drawing/2014/main" id="{758F4D86-0D5B-4BA5-B695-8D43443D7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955" y="3244672"/>
            <a:ext cx="969221" cy="96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1C7A9D5C-B085-4E3E-A8D0-3DD3CB4D17A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67" b="955"/>
          <a:stretch/>
        </p:blipFill>
        <p:spPr>
          <a:xfrm>
            <a:off x="1787212" y="1117501"/>
            <a:ext cx="539194" cy="887483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D07E53D9-584B-49B7-9D72-A286F9A5656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6465" r="17467"/>
          <a:stretch/>
        </p:blipFill>
        <p:spPr>
          <a:xfrm>
            <a:off x="120610" y="1129202"/>
            <a:ext cx="561430" cy="846923"/>
          </a:xfrm>
          <a:prstGeom prst="rect">
            <a:avLst/>
          </a:prstGeom>
        </p:spPr>
      </p:pic>
      <p:pic>
        <p:nvPicPr>
          <p:cNvPr id="28" name="Picture 2" descr="Résultat d’image pour Caroline Sperandio. Taille: 176 x 185. Source: cuef.univ-grenoble-alpes.fr">
            <a:extLst>
              <a:ext uri="{FF2B5EF4-FFF2-40B4-BE49-F238E27FC236}">
                <a16:creationId xmlns:a16="http://schemas.microsoft.com/office/drawing/2014/main" id="{EF5F58BE-D216-45E8-8B0A-C9025C9046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2" r="9998"/>
          <a:stretch/>
        </p:blipFill>
        <p:spPr bwMode="auto">
          <a:xfrm>
            <a:off x="1318653" y="1141992"/>
            <a:ext cx="528394" cy="86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92E0FC8A-223B-4468-B4A8-F11C8A79ADB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8" r="8697"/>
          <a:stretch/>
        </p:blipFill>
        <p:spPr>
          <a:xfrm>
            <a:off x="675461" y="1143495"/>
            <a:ext cx="662473" cy="851563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15442A04-99C3-454F-8C2C-B090E62158D0}"/>
              </a:ext>
            </a:extLst>
          </p:cNvPr>
          <p:cNvSpPr/>
          <p:nvPr/>
        </p:nvSpPr>
        <p:spPr>
          <a:xfrm>
            <a:off x="2443106" y="1291153"/>
            <a:ext cx="42216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latin typeface="+mj-lt"/>
              </a:rPr>
              <a:t>Catherine Carras </a:t>
            </a:r>
            <a:r>
              <a:rPr lang="fr-F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– </a:t>
            </a:r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Directrice</a:t>
            </a:r>
          </a:p>
          <a:p>
            <a:r>
              <a:rPr lang="fr-FR" sz="1200" b="1" dirty="0">
                <a:latin typeface="+mj-lt"/>
              </a:rPr>
              <a:t>Isabelle Marchionini – Caroline Sperandio </a:t>
            </a:r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– Directrices adjointes</a:t>
            </a:r>
          </a:p>
          <a:p>
            <a:r>
              <a:rPr lang="fr-FR" sz="1200" b="1" dirty="0">
                <a:latin typeface="+mj-lt"/>
              </a:rPr>
              <a:t>Eve TERREIN </a:t>
            </a:r>
            <a:r>
              <a:rPr lang="fr-F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- </a:t>
            </a:r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Directrice administrative</a:t>
            </a:r>
          </a:p>
          <a:p>
            <a:endParaRPr lang="fr-FR" sz="1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6969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7B6AE0D-F519-4216-96A3-B755D68A5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F5C8152-36F9-4605-89EB-3AE3EC17BDCE}"/>
              </a:ext>
            </a:extLst>
          </p:cNvPr>
          <p:cNvSpPr txBox="1"/>
          <p:nvPr/>
        </p:nvSpPr>
        <p:spPr>
          <a:xfrm>
            <a:off x="4637959" y="2089906"/>
            <a:ext cx="74187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dirty="0">
                <a:solidFill>
                  <a:srgbClr val="E645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Résidence d’hiver </a:t>
            </a:r>
          </a:p>
          <a:p>
            <a:pPr algn="r"/>
            <a:r>
              <a:rPr lang="fr-FR" sz="2800" dirty="0">
                <a:solidFill>
                  <a:srgbClr val="E645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 </a:t>
            </a:r>
            <a:r>
              <a:rPr lang="fr-FR" sz="2800" dirty="0" err="1">
                <a:solidFill>
                  <a:srgbClr val="E645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professeur.e.s</a:t>
            </a:r>
            <a:r>
              <a:rPr lang="fr-FR" sz="2800" dirty="0">
                <a:solidFill>
                  <a:srgbClr val="E645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2800" dirty="0" err="1">
                <a:solidFill>
                  <a:srgbClr val="E645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malaisien.nes</a:t>
            </a:r>
            <a:endParaRPr lang="fr-FR" sz="2800" dirty="0">
              <a:solidFill>
                <a:srgbClr val="E6451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endParaRPr lang="fr-FR" sz="2000" dirty="0">
              <a:solidFill>
                <a:srgbClr val="E6451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fr-FR" sz="2000" dirty="0">
                <a:solidFill>
                  <a:srgbClr val="E645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 24 novembre au 19 décembre 2025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3ADE91-7360-4CE8-B5AF-0FCA826839DB}"/>
              </a:ext>
            </a:extLst>
          </p:cNvPr>
          <p:cNvSpPr/>
          <p:nvPr/>
        </p:nvSpPr>
        <p:spPr>
          <a:xfrm>
            <a:off x="7022622" y="4438653"/>
            <a:ext cx="51693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solidFill>
                  <a:srgbClr val="E84E0F"/>
                </a:solidFill>
              </a:rPr>
              <a:t>Equipe pédagogique et programme de formation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221485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8C4FE3-C79B-42CF-B1BD-FC9E61B87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24" y="1520116"/>
            <a:ext cx="10515600" cy="533788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fr-FR" sz="2600" b="1" dirty="0"/>
              <a:t>Les formateurs</a:t>
            </a:r>
          </a:p>
          <a:p>
            <a:pPr marL="0" lvl="0" indent="0">
              <a:buNone/>
            </a:pPr>
            <a:endParaRPr lang="fr-FR" sz="5900" b="1" i="1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br>
              <a:rPr lang="fr-FR" sz="5900" b="1" i="1" dirty="0">
                <a:solidFill>
                  <a:srgbClr val="FF0000"/>
                </a:solidFill>
              </a:rPr>
            </a:br>
            <a:r>
              <a:rPr lang="fr-FR" sz="2000" i="1" dirty="0">
                <a:solidFill>
                  <a:srgbClr val="FF0000"/>
                </a:solidFill>
              </a:rPr>
              <a:t>Gaëlle Karcher             Caroline Sperandio                Wilfried </a:t>
            </a:r>
            <a:r>
              <a:rPr lang="fr-FR" sz="2000" i="1" dirty="0" err="1">
                <a:solidFill>
                  <a:srgbClr val="FF0000"/>
                </a:solidFill>
              </a:rPr>
              <a:t>Mercklen</a:t>
            </a:r>
            <a:r>
              <a:rPr lang="fr-FR" sz="2000" i="1" dirty="0">
                <a:solidFill>
                  <a:srgbClr val="FF0000"/>
                </a:solidFill>
              </a:rPr>
              <a:t>                </a:t>
            </a:r>
            <a:r>
              <a:rPr lang="fr-FR" sz="2000" i="1" dirty="0" err="1">
                <a:solidFill>
                  <a:srgbClr val="FF0000"/>
                </a:solidFill>
              </a:rPr>
              <a:t>Assma</a:t>
            </a:r>
            <a:r>
              <a:rPr lang="fr-FR" sz="2000" i="1" dirty="0">
                <a:solidFill>
                  <a:srgbClr val="FF0000"/>
                </a:solidFill>
              </a:rPr>
              <a:t> </a:t>
            </a:r>
            <a:r>
              <a:rPr lang="fr-FR" sz="2000" i="1" dirty="0" err="1">
                <a:solidFill>
                  <a:srgbClr val="FF0000"/>
                </a:solidFill>
              </a:rPr>
              <a:t>Boulaich</a:t>
            </a:r>
            <a:r>
              <a:rPr lang="fr-FR" sz="2000" i="1" dirty="0">
                <a:solidFill>
                  <a:srgbClr val="FF0000"/>
                </a:solidFill>
              </a:rPr>
              <a:t>        </a:t>
            </a:r>
          </a:p>
          <a:p>
            <a:pPr marL="0" lvl="0" indent="0">
              <a:buNone/>
            </a:pPr>
            <a:endParaRPr lang="fr-FR" sz="20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2000" b="1" dirty="0"/>
          </a:p>
          <a:p>
            <a:pPr marL="0" indent="0">
              <a:buNone/>
            </a:pPr>
            <a:endParaRPr lang="fr-FR" sz="2000" i="1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fr-FR" sz="20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sz="3300" i="1" dirty="0">
                <a:solidFill>
                  <a:srgbClr val="FF0000"/>
                </a:solidFill>
              </a:rPr>
              <a:t>                 </a:t>
            </a:r>
            <a:br>
              <a:rPr lang="fr-FR" sz="3300" i="1" dirty="0">
                <a:solidFill>
                  <a:srgbClr val="FF0000"/>
                </a:solidFill>
              </a:rPr>
            </a:br>
            <a:r>
              <a:rPr lang="fr-FR" sz="3300" i="1" dirty="0">
                <a:solidFill>
                  <a:srgbClr val="FF0000"/>
                </a:solidFill>
              </a:rPr>
              <a:t>	       </a:t>
            </a:r>
            <a:r>
              <a:rPr lang="fr-FR" sz="2000" i="1" dirty="0">
                <a:solidFill>
                  <a:srgbClr val="FF0000"/>
                </a:solidFill>
              </a:rPr>
              <a:t>Farida Ibbari                 Pauline Boivin         Elsa Crozier</a:t>
            </a:r>
          </a:p>
          <a:p>
            <a:pPr marL="0" indent="0">
              <a:buNone/>
            </a:pPr>
            <a:endParaRPr lang="fr-FR" sz="2000" i="1" dirty="0">
              <a:solidFill>
                <a:srgbClr val="FF0000"/>
              </a:solidFill>
            </a:endParaRPr>
          </a:p>
        </p:txBody>
      </p:sp>
      <p:sp>
        <p:nvSpPr>
          <p:cNvPr id="4" name="AutoShape 2" descr="Retour à la page d'accueil">
            <a:extLst>
              <a:ext uri="{FF2B5EF4-FFF2-40B4-BE49-F238E27FC236}">
                <a16:creationId xmlns:a16="http://schemas.microsoft.com/office/drawing/2014/main" id="{A52F9D3B-1AFE-4F60-8F17-331AFC353F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Retour à la page d'accueil">
            <a:extLst>
              <a:ext uri="{FF2B5EF4-FFF2-40B4-BE49-F238E27FC236}">
                <a16:creationId xmlns:a16="http://schemas.microsoft.com/office/drawing/2014/main" id="{376F4980-E42A-4A23-84BC-0134351079C2}"/>
              </a:ext>
            </a:extLst>
          </p:cNvPr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-3048000" y="-2071688"/>
            <a:ext cx="10515600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pic>
        <p:nvPicPr>
          <p:cNvPr id="1030" name="Picture 6" descr="Centre universitaire d'études françaises - Université Grenoble Alpes">
            <a:extLst>
              <a:ext uri="{FF2B5EF4-FFF2-40B4-BE49-F238E27FC236}">
                <a16:creationId xmlns:a16="http://schemas.microsoft.com/office/drawing/2014/main" id="{0E31BC71-2FC9-4DB2-B8D4-0A204A415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32" y="238434"/>
            <a:ext cx="2109281" cy="128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F618A64-6D89-45CD-BF46-BA9706E8F6E8}"/>
              </a:ext>
            </a:extLst>
          </p:cNvPr>
          <p:cNvSpPr/>
          <p:nvPr/>
        </p:nvSpPr>
        <p:spPr>
          <a:xfrm>
            <a:off x="4007796" y="194553"/>
            <a:ext cx="7227651" cy="13255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FF3300"/>
                </a:solidFill>
              </a:rPr>
              <a:t>Résidence d’hiver 2025</a:t>
            </a:r>
          </a:p>
        </p:txBody>
      </p:sp>
      <p:sp>
        <p:nvSpPr>
          <p:cNvPr id="6" name="AutoShape 2" descr="https://zimbra.univ-grenoble-alpes.fr/service/home/~/?auth=co&amp;loc=fr&amp;id=159576&amp;part=2">
            <a:extLst>
              <a:ext uri="{FF2B5EF4-FFF2-40B4-BE49-F238E27FC236}">
                <a16:creationId xmlns:a16="http://schemas.microsoft.com/office/drawing/2014/main" id="{B443BE69-E59F-4C87-B918-496CFAD634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69B4B4D2-B418-4378-BE74-9D02D98FC25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165" y="1990637"/>
            <a:ext cx="1545884" cy="1710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13FE6AC-6E3C-44F9-A79A-6FDB74824A2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8" r="8578" b="4401"/>
          <a:stretch/>
        </p:blipFill>
        <p:spPr>
          <a:xfrm>
            <a:off x="3441012" y="1990637"/>
            <a:ext cx="1384338" cy="169570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603442E-A7D7-4879-8947-A9A2D0CC39E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48"/>
          <a:stretch/>
        </p:blipFill>
        <p:spPr>
          <a:xfrm>
            <a:off x="5776313" y="1925889"/>
            <a:ext cx="1962819" cy="1724541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0150766D-8945-46E0-8DBA-7A57D48BE4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566" y="1793539"/>
            <a:ext cx="1894724" cy="1878248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99C7A4F-FE01-4C27-B992-13F79A8781A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2" t="5195" r="9005"/>
          <a:stretch/>
        </p:blipFill>
        <p:spPr>
          <a:xfrm>
            <a:off x="4827315" y="4475613"/>
            <a:ext cx="1456939" cy="172454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41518ED6-A841-43CA-B89C-2C334DDDB44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3" r="3957" b="18239"/>
          <a:stretch/>
        </p:blipFill>
        <p:spPr>
          <a:xfrm>
            <a:off x="2429710" y="4466897"/>
            <a:ext cx="1650516" cy="1724541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9CBF3CB4-399E-4D8A-BCDB-4ECFB7153A97}"/>
              </a:ext>
            </a:extLst>
          </p:cNvPr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2232" b="21659"/>
          <a:stretch/>
        </p:blipFill>
        <p:spPr bwMode="auto">
          <a:xfrm>
            <a:off x="6959635" y="4450208"/>
            <a:ext cx="1323972" cy="17412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8640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8C4FE3-C79B-42CF-B1BD-FC9E61B87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396" y="1646575"/>
            <a:ext cx="11216714" cy="4851501"/>
          </a:xfrm>
        </p:spPr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fr-FR" sz="3100" b="1" dirty="0"/>
              <a:t>Le programme de formation</a:t>
            </a:r>
          </a:p>
          <a:p>
            <a:pPr marL="0" lvl="0" indent="0">
              <a:buNone/>
            </a:pPr>
            <a:endParaRPr lang="fr-FR" sz="2600" b="1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fr-FR" sz="2600" b="1" dirty="0"/>
              <a:t> </a:t>
            </a:r>
            <a:r>
              <a:rPr lang="fr-FR" dirty="0"/>
              <a:t>Cours de langue (24h) </a:t>
            </a:r>
            <a:r>
              <a:rPr lang="fr-FR" i="1" dirty="0">
                <a:solidFill>
                  <a:srgbClr val="FF0000"/>
                </a:solidFill>
              </a:rPr>
              <a:t>Gaëlle Karcher</a:t>
            </a:r>
            <a:br>
              <a:rPr lang="fr-FR" i="1" dirty="0">
                <a:solidFill>
                  <a:srgbClr val="FF0000"/>
                </a:solidFill>
              </a:rPr>
            </a:br>
            <a:endParaRPr lang="fr-FR" i="1" dirty="0">
              <a:solidFill>
                <a:srgbClr val="FF0000"/>
              </a:solidFill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fr-FR" i="1" dirty="0"/>
              <a:t> </a:t>
            </a:r>
            <a:r>
              <a:rPr lang="fr-FR" dirty="0"/>
              <a:t>Cours de didactique : concevoir un manuel (14h) </a:t>
            </a:r>
            <a:r>
              <a:rPr lang="fr-FR" i="1" dirty="0">
                <a:solidFill>
                  <a:srgbClr val="FF0000"/>
                </a:solidFill>
              </a:rPr>
              <a:t>Caroline Sperandio</a:t>
            </a:r>
            <a:br>
              <a:rPr lang="fr-FR" i="1" dirty="0">
                <a:solidFill>
                  <a:srgbClr val="FF0000"/>
                </a:solidFill>
              </a:rPr>
            </a:br>
            <a:endParaRPr lang="fr-FR" i="1" dirty="0">
              <a:solidFill>
                <a:srgbClr val="FF0000"/>
              </a:solidFill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fr-FR" dirty="0"/>
              <a:t> Découverte et adaptation de la méthode </a:t>
            </a:r>
            <a:r>
              <a:rPr lang="fr-FR" i="1" dirty="0"/>
              <a:t>Imagine</a:t>
            </a:r>
            <a:r>
              <a:rPr lang="fr-FR" dirty="0"/>
              <a:t> A1 au contexte malaisien (15h)</a:t>
            </a:r>
            <a:br>
              <a:rPr lang="fr-FR" dirty="0"/>
            </a:br>
            <a:r>
              <a:rPr lang="fr-FR" dirty="0"/>
              <a:t>  </a:t>
            </a:r>
            <a:r>
              <a:rPr lang="fr-FR" i="1" dirty="0">
                <a:solidFill>
                  <a:srgbClr val="FF0000"/>
                </a:solidFill>
              </a:rPr>
              <a:t>Wilfried </a:t>
            </a:r>
            <a:r>
              <a:rPr lang="fr-FR" i="1" dirty="0" err="1">
                <a:solidFill>
                  <a:srgbClr val="FF0000"/>
                </a:solidFill>
              </a:rPr>
              <a:t>Mercklen</a:t>
            </a:r>
            <a:r>
              <a:rPr lang="fr-FR" i="1" dirty="0">
                <a:solidFill>
                  <a:srgbClr val="FF0000"/>
                </a:solidFill>
              </a:rPr>
              <a:t> et </a:t>
            </a:r>
            <a:r>
              <a:rPr lang="fr-FR" i="1" dirty="0" err="1">
                <a:solidFill>
                  <a:srgbClr val="FF0000"/>
                </a:solidFill>
              </a:rPr>
              <a:t>Assma</a:t>
            </a:r>
            <a:r>
              <a:rPr lang="fr-FR" i="1" dirty="0">
                <a:solidFill>
                  <a:srgbClr val="FF0000"/>
                </a:solidFill>
              </a:rPr>
              <a:t> </a:t>
            </a:r>
            <a:r>
              <a:rPr lang="fr-FR" i="1" dirty="0" err="1">
                <a:solidFill>
                  <a:srgbClr val="FF0000"/>
                </a:solidFill>
              </a:rPr>
              <a:t>Boulaich</a:t>
            </a:r>
            <a:r>
              <a:rPr lang="fr-FR" i="1" dirty="0">
                <a:solidFill>
                  <a:srgbClr val="FF0000"/>
                </a:solidFill>
              </a:rPr>
              <a:t> / Caroline Sperandio</a:t>
            </a:r>
            <a:br>
              <a:rPr lang="fr-FR" i="1" dirty="0">
                <a:solidFill>
                  <a:srgbClr val="FF0000"/>
                </a:solidFill>
              </a:rPr>
            </a:br>
            <a:endParaRPr lang="fr-FR" i="1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fr-FR" i="1" dirty="0"/>
              <a:t> </a:t>
            </a:r>
            <a:r>
              <a:rPr lang="fr-FR" dirty="0"/>
              <a:t>Insérer un projet numérique dans le guide pédagogique de Imagine A1 (8h+ tutorat)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800" dirty="0"/>
              <a:t> Faire une carte postale sonore </a:t>
            </a:r>
            <a:r>
              <a:rPr lang="fr-FR" sz="2800" i="1" dirty="0">
                <a:solidFill>
                  <a:srgbClr val="FF0000"/>
                </a:solidFill>
              </a:rPr>
              <a:t>Farida Ibbari </a:t>
            </a:r>
            <a:r>
              <a:rPr lang="fr-FR" sz="2800" dirty="0">
                <a:solidFill>
                  <a:srgbClr val="FF0000"/>
                </a:solidFill>
              </a:rPr>
              <a:t>(3h)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800" dirty="0"/>
              <a:t> Faire un carrousel pour les réseaux sociaux </a:t>
            </a:r>
            <a:r>
              <a:rPr lang="fr-FR" sz="2800" i="1" dirty="0">
                <a:solidFill>
                  <a:srgbClr val="FF0000"/>
                </a:solidFill>
              </a:rPr>
              <a:t>Pauline Boivin </a:t>
            </a:r>
            <a:r>
              <a:rPr lang="fr-FR" sz="2800" dirty="0">
                <a:solidFill>
                  <a:srgbClr val="FF0000"/>
                </a:solidFill>
              </a:rPr>
              <a:t>(2h30)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800" dirty="0"/>
              <a:t> Réaliser un projet avec l’IA </a:t>
            </a:r>
            <a:r>
              <a:rPr lang="fr-FR" sz="2800" i="1" dirty="0">
                <a:solidFill>
                  <a:srgbClr val="FF0000"/>
                </a:solidFill>
              </a:rPr>
              <a:t>Elsa Crozier </a:t>
            </a:r>
            <a:r>
              <a:rPr lang="fr-FR" sz="2800" dirty="0">
                <a:solidFill>
                  <a:srgbClr val="FF0000"/>
                </a:solidFill>
              </a:rPr>
              <a:t>(2h30)</a:t>
            </a:r>
            <a:r>
              <a:rPr lang="fr-FR" sz="2800" i="1" dirty="0"/>
              <a:t>	</a:t>
            </a:r>
          </a:p>
        </p:txBody>
      </p:sp>
      <p:sp>
        <p:nvSpPr>
          <p:cNvPr id="4" name="AutoShape 2" descr="Retour à la page d'accueil">
            <a:extLst>
              <a:ext uri="{FF2B5EF4-FFF2-40B4-BE49-F238E27FC236}">
                <a16:creationId xmlns:a16="http://schemas.microsoft.com/office/drawing/2014/main" id="{A52F9D3B-1AFE-4F60-8F17-331AFC353F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Retour à la page d'accueil">
            <a:extLst>
              <a:ext uri="{FF2B5EF4-FFF2-40B4-BE49-F238E27FC236}">
                <a16:creationId xmlns:a16="http://schemas.microsoft.com/office/drawing/2014/main" id="{376F4980-E42A-4A23-84BC-0134351079C2}"/>
              </a:ext>
            </a:extLst>
          </p:cNvPr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-3048000" y="-2071688"/>
            <a:ext cx="10515600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pic>
        <p:nvPicPr>
          <p:cNvPr id="1030" name="Picture 6" descr="Centre universitaire d'études françaises - Université Grenoble Alpes">
            <a:extLst>
              <a:ext uri="{FF2B5EF4-FFF2-40B4-BE49-F238E27FC236}">
                <a16:creationId xmlns:a16="http://schemas.microsoft.com/office/drawing/2014/main" id="{0E31BC71-2FC9-4DB2-B8D4-0A204A415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32" y="238434"/>
            <a:ext cx="2109281" cy="128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F618A64-6D89-45CD-BF46-BA9706E8F6E8}"/>
              </a:ext>
            </a:extLst>
          </p:cNvPr>
          <p:cNvSpPr/>
          <p:nvPr/>
        </p:nvSpPr>
        <p:spPr>
          <a:xfrm>
            <a:off x="4007796" y="194553"/>
            <a:ext cx="7227651" cy="13255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FF3300"/>
                </a:solidFill>
              </a:rPr>
              <a:t>Résidence d’hiver 2025</a:t>
            </a:r>
          </a:p>
        </p:txBody>
      </p:sp>
      <p:sp>
        <p:nvSpPr>
          <p:cNvPr id="6" name="AutoShape 2" descr="https://zimbra.univ-grenoble-alpes.fr/service/home/~/?auth=co&amp;loc=fr&amp;id=159576&amp;part=2">
            <a:extLst>
              <a:ext uri="{FF2B5EF4-FFF2-40B4-BE49-F238E27FC236}">
                <a16:creationId xmlns:a16="http://schemas.microsoft.com/office/drawing/2014/main" id="{B443BE69-E59F-4C87-B918-496CFAD634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2560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8C4FE3-C79B-42CF-B1BD-FC9E61B87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396" y="1646575"/>
            <a:ext cx="11216714" cy="485150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fr-FR" sz="2800" i="1" dirty="0"/>
              <a:t>	</a:t>
            </a:r>
          </a:p>
        </p:txBody>
      </p:sp>
      <p:sp>
        <p:nvSpPr>
          <p:cNvPr id="4" name="AutoShape 2" descr="Retour à la page d'accueil">
            <a:extLst>
              <a:ext uri="{FF2B5EF4-FFF2-40B4-BE49-F238E27FC236}">
                <a16:creationId xmlns:a16="http://schemas.microsoft.com/office/drawing/2014/main" id="{A52F9D3B-1AFE-4F60-8F17-331AFC353F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Retour à la page d'accueil">
            <a:extLst>
              <a:ext uri="{FF2B5EF4-FFF2-40B4-BE49-F238E27FC236}">
                <a16:creationId xmlns:a16="http://schemas.microsoft.com/office/drawing/2014/main" id="{376F4980-E42A-4A23-84BC-0134351079C2}"/>
              </a:ext>
            </a:extLst>
          </p:cNvPr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-3048000" y="-2071688"/>
            <a:ext cx="10515600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AutoShape 2" descr="https://zimbra.univ-grenoble-alpes.fr/service/home/~/?auth=co&amp;loc=fr&amp;id=159576&amp;part=2">
            <a:extLst>
              <a:ext uri="{FF2B5EF4-FFF2-40B4-BE49-F238E27FC236}">
                <a16:creationId xmlns:a16="http://schemas.microsoft.com/office/drawing/2014/main" id="{B443BE69-E59F-4C87-B918-496CFAD634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B2BCF87-C8FD-4A72-8A0A-8F6844D79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028" y="590805"/>
            <a:ext cx="9163851" cy="5780812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98FF7922-3468-46D9-A6BE-EF8C2DC6E54F}"/>
              </a:ext>
            </a:extLst>
          </p:cNvPr>
          <p:cNvSpPr/>
          <p:nvPr/>
        </p:nvSpPr>
        <p:spPr>
          <a:xfrm>
            <a:off x="2538919" y="1060315"/>
            <a:ext cx="1819072" cy="459801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144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ED6415F4-665B-415D-A06B-8C8F42F2D2F2}"/>
              </a:ext>
            </a:extLst>
          </p:cNvPr>
          <p:cNvSpPr txBox="1">
            <a:spLocks/>
          </p:cNvSpPr>
          <p:nvPr/>
        </p:nvSpPr>
        <p:spPr>
          <a:xfrm>
            <a:off x="612440" y="709789"/>
            <a:ext cx="7140082" cy="7514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b="1" dirty="0">
                <a:solidFill>
                  <a:srgbClr val="E84E0F"/>
                </a:solidFill>
                <a:ea typeface="+mn-ea"/>
                <a:cs typeface="+mn-cs"/>
              </a:rPr>
              <a:t>D</a:t>
            </a:r>
            <a:r>
              <a:rPr lang="fr-FR" sz="3500" b="1" dirty="0">
                <a:solidFill>
                  <a:srgbClr val="E84E0F"/>
                </a:solidFill>
                <a:ea typeface="+mn-ea"/>
                <a:cs typeface="+mn-cs"/>
              </a:rPr>
              <a:t>ÉCOUVERTE ET IMMERSION DANS LA CULTURE FRANÇAISE - FPFLE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0C1714-BCEE-4D3F-9690-033683EC187B}"/>
              </a:ext>
            </a:extLst>
          </p:cNvPr>
          <p:cNvSpPr/>
          <p:nvPr/>
        </p:nvSpPr>
        <p:spPr>
          <a:xfrm>
            <a:off x="690464" y="1728236"/>
            <a:ext cx="6326156" cy="48869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/>
              <a:t>Visite du campus et de ses œuvres </a:t>
            </a:r>
            <a:br>
              <a:rPr lang="fr-FR" sz="2400" dirty="0"/>
            </a:br>
            <a:r>
              <a:rPr lang="fr-FR" sz="2400" dirty="0"/>
              <a:t>d’art</a:t>
            </a:r>
          </a:p>
          <a:p>
            <a:endParaRPr lang="fr-FR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/>
              <a:t>Visite historique du vieux Grenoble et </a:t>
            </a:r>
          </a:p>
          <a:p>
            <a:r>
              <a:rPr lang="fr-FR" sz="2400" dirty="0"/>
              <a:t>     montée à la bastille</a:t>
            </a:r>
          </a:p>
          <a:p>
            <a:endParaRPr lang="fr-FR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/>
              <a:t>Visite du Château de Vizille et </a:t>
            </a:r>
            <a:br>
              <a:rPr lang="fr-FR" sz="2400" dirty="0"/>
            </a:br>
            <a:r>
              <a:rPr lang="fr-FR" sz="2400" dirty="0"/>
              <a:t>du musée de la révolution française</a:t>
            </a:r>
          </a:p>
          <a:p>
            <a:endParaRPr lang="fr-FR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/>
              <a:t>Visite du musée dauphinois</a:t>
            </a:r>
          </a:p>
          <a:p>
            <a:endParaRPr lang="fr-FR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/>
              <a:t>Visite de Lyon (fête des lumières)</a:t>
            </a:r>
          </a:p>
          <a:p>
            <a:endParaRPr lang="fr-FR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/>
              <a:t>Sortie en raquettes</a:t>
            </a:r>
            <a:endParaRPr lang="fr-FR" sz="2800" dirty="0"/>
          </a:p>
          <a:p>
            <a:pPr algn="ctr"/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08EBBEA-0ACC-4CA9-A504-F8FD01790A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102" y="2154071"/>
            <a:ext cx="3270898" cy="217663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1C6C030-86AF-4D71-A18C-A57148C40A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510" y="931069"/>
            <a:ext cx="2310882" cy="173316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9B8A32A-CAB4-4E29-8B6C-50EBBD873B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653" y="132940"/>
            <a:ext cx="3072707" cy="190512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53E9F7A-8B96-4A7A-BA5E-1C789401AF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937619"/>
            <a:ext cx="2926105" cy="1905126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4117434-BDF0-4F44-B7F1-2317C59EAE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051" y="2954484"/>
            <a:ext cx="3238914" cy="181379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D567BEC4-0768-40BF-AF38-A12EC6CA9A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840" y="4446710"/>
            <a:ext cx="3079160" cy="205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7806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624</Words>
  <Application>Microsoft Office PowerPoint</Application>
  <PresentationFormat>Grand écran</PresentationFormat>
  <Paragraphs>124</Paragraphs>
  <Slides>11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Verdana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CAROLINE SPERANDIO</dc:creator>
  <cp:lastModifiedBy>ROSE MARIE SARAIVA</cp:lastModifiedBy>
  <cp:revision>27</cp:revision>
  <dcterms:created xsi:type="dcterms:W3CDTF">2025-11-04T07:53:26Z</dcterms:created>
  <dcterms:modified xsi:type="dcterms:W3CDTF">2025-11-21T16:50:26Z</dcterms:modified>
</cp:coreProperties>
</file>